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7" r:id="rId1"/>
    <p:sldMasterId id="2147483768" r:id="rId2"/>
  </p:sldMasterIdLst>
  <p:notesMasterIdLst>
    <p:notesMasterId r:id="rId16"/>
  </p:notesMasterIdLst>
  <p:sldIdLst>
    <p:sldId id="256" r:id="rId3"/>
    <p:sldId id="257" r:id="rId4"/>
    <p:sldId id="258" r:id="rId5"/>
    <p:sldId id="261" r:id="rId6"/>
    <p:sldId id="268" r:id="rId7"/>
    <p:sldId id="269" r:id="rId8"/>
    <p:sldId id="263" r:id="rId9"/>
    <p:sldId id="262" r:id="rId10"/>
    <p:sldId id="270" r:id="rId11"/>
    <p:sldId id="271" r:id="rId12"/>
    <p:sldId id="272" r:id="rId13"/>
    <p:sldId id="273" r:id="rId14"/>
    <p:sldId id="266" r:id="rId15"/>
  </p:sldIdLst>
  <p:sldSz cx="9144000" cy="5143500" type="screen16x9"/>
  <p:notesSz cx="6858000" cy="9144000"/>
  <p:embeddedFontLst>
    <p:embeddedFont>
      <p:font typeface="Gowun Batang" panose="020B0600000101010101" charset="-127"/>
      <p:regular r:id="rId17"/>
      <p:bold r:id="rId18"/>
    </p:embeddedFont>
    <p:embeddedFont>
      <p:font typeface="NanumGothic" panose="020D0604000000000000" pitchFamily="50" charset="-127"/>
      <p:regular r:id="rId19"/>
      <p:bold r:id="rId20"/>
    </p:embeddedFont>
    <p:embeddedFont>
      <p:font typeface="Inter" panose="020B0600000101010101" charset="0"/>
      <p:regular r:id="rId21"/>
      <p:bold r:id="rId22"/>
      <p:italic r:id="rId23"/>
      <p:boldItalic r:id="rId24"/>
    </p:embeddedFont>
    <p:embeddedFont>
      <p:font typeface="Inter Light" panose="020B0600000101010101" charset="0"/>
      <p:regular r:id="rId25"/>
      <p:bold r:id="rId26"/>
      <p:italic r:id="rId27"/>
      <p:boldItalic r:id="rId28"/>
    </p:embeddedFont>
    <p:embeddedFont>
      <p:font typeface="Inter Medium" panose="020B0600000101010101" charset="0"/>
      <p:regular r:id="rId29"/>
      <p:bold r:id="rId30"/>
      <p:italic r:id="rId31"/>
      <p:boldItalic r:id="rId32"/>
    </p:embeddedFont>
    <p:embeddedFont>
      <p:font typeface="Inter SemiBold" panose="020B0600000101010101" charset="0"/>
      <p:regular r:id="rId33"/>
      <p:bold r:id="rId34"/>
      <p:italic r:id="rId35"/>
      <p:boldItalic r:id="rId36"/>
    </p:embeddedFont>
    <p:embeddedFont>
      <p:font typeface="Urbanist" panose="020B0600000101010101" charset="0"/>
      <p:regular r:id="rId37"/>
      <p:bold r:id="rId38"/>
      <p:italic r:id="rId39"/>
      <p:boldItalic r:id="rId40"/>
    </p:embeddedFont>
    <p:embeddedFont>
      <p:font typeface="Urbanist Medium" panose="020B0600000101010101" charset="0"/>
      <p:regular r:id="rId41"/>
      <p:bold r:id="rId42"/>
      <p:italic r:id="rId43"/>
      <p:boldItalic r:id="rId44"/>
    </p:embeddedFont>
    <p:embeddedFont>
      <p:font typeface="Urbanist SemiBold" panose="020B0600000101010101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1"/>
    <p:restoredTop sz="94673"/>
  </p:normalViewPr>
  <p:slideViewPr>
    <p:cSldViewPr snapToGrid="0">
      <p:cViewPr varScale="1">
        <p:scale>
          <a:sx n="105" d="100"/>
          <a:sy n="105" d="100"/>
        </p:scale>
        <p:origin x="762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font" Target="fonts/font31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font" Target="fonts/font2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font" Target="fonts/font28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48" Type="http://schemas.openxmlformats.org/officeDocument/2006/relationships/font" Target="fonts/font32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font" Target="fonts/font30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3b72a9c59cf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3b72a9c59cf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>
          <a:extLst>
            <a:ext uri="{FF2B5EF4-FFF2-40B4-BE49-F238E27FC236}">
              <a16:creationId xmlns:a16="http://schemas.microsoft.com/office/drawing/2014/main" id="{E44D8E00-96F4-A2ED-2E33-833B67897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3b72a9c59cf_0_2318:notes">
            <a:extLst>
              <a:ext uri="{FF2B5EF4-FFF2-40B4-BE49-F238E27FC236}">
                <a16:creationId xmlns:a16="http://schemas.microsoft.com/office/drawing/2014/main" id="{47B055D6-1618-9854-1086-7AD4A8B338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3b72a9c59cf_0_2318:notes">
            <a:extLst>
              <a:ext uri="{FF2B5EF4-FFF2-40B4-BE49-F238E27FC236}">
                <a16:creationId xmlns:a16="http://schemas.microsoft.com/office/drawing/2014/main" id="{5F56194B-BD79-9320-91B3-25C626C9A7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54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>
          <a:extLst>
            <a:ext uri="{FF2B5EF4-FFF2-40B4-BE49-F238E27FC236}">
              <a16:creationId xmlns:a16="http://schemas.microsoft.com/office/drawing/2014/main" id="{A7CE9B81-C04B-ECBE-B50C-D267A4881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3b72a9c59cf_0_2318:notes">
            <a:extLst>
              <a:ext uri="{FF2B5EF4-FFF2-40B4-BE49-F238E27FC236}">
                <a16:creationId xmlns:a16="http://schemas.microsoft.com/office/drawing/2014/main" id="{DE86F185-3E5B-4EC3-ABAE-136CF0DDCD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3b72a9c59cf_0_2318:notes">
            <a:extLst>
              <a:ext uri="{FF2B5EF4-FFF2-40B4-BE49-F238E27FC236}">
                <a16:creationId xmlns:a16="http://schemas.microsoft.com/office/drawing/2014/main" id="{AD30BFE3-90D9-2EA2-C781-52FB548D15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004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>
          <a:extLst>
            <a:ext uri="{FF2B5EF4-FFF2-40B4-BE49-F238E27FC236}">
              <a16:creationId xmlns:a16="http://schemas.microsoft.com/office/drawing/2014/main" id="{D8E82B81-E626-8578-D943-8C8D3C54D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3b72a9c59cf_0_2318:notes">
            <a:extLst>
              <a:ext uri="{FF2B5EF4-FFF2-40B4-BE49-F238E27FC236}">
                <a16:creationId xmlns:a16="http://schemas.microsoft.com/office/drawing/2014/main" id="{C6138849-D9BF-CCA0-9503-8A39DF49D3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3b72a9c59cf_0_2318:notes">
            <a:extLst>
              <a:ext uri="{FF2B5EF4-FFF2-40B4-BE49-F238E27FC236}">
                <a16:creationId xmlns:a16="http://schemas.microsoft.com/office/drawing/2014/main" id="{EA4FBF20-4595-7BAB-114C-CA8E9DE7BF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9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3b72a9c59cf_0_2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3b72a9c59cf_0_2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3b72a9c59cf_0_2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3b72a9c59cf_0_2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3b72a9c59cf_0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3b72a9c59cf_0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3b72a9c59cf_0_2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3b72a9c59cf_0_2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4">
          <a:extLst>
            <a:ext uri="{FF2B5EF4-FFF2-40B4-BE49-F238E27FC236}">
              <a16:creationId xmlns:a16="http://schemas.microsoft.com/office/drawing/2014/main" id="{8402879D-04FD-62D6-8D4A-3A6BEE83B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3b72a9c59cf_0_2282:notes">
            <a:extLst>
              <a:ext uri="{FF2B5EF4-FFF2-40B4-BE49-F238E27FC236}">
                <a16:creationId xmlns:a16="http://schemas.microsoft.com/office/drawing/2014/main" id="{5BBBFB09-64EA-025F-BE4B-F27E6D9231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3b72a9c59cf_0_2282:notes">
            <a:extLst>
              <a:ext uri="{FF2B5EF4-FFF2-40B4-BE49-F238E27FC236}">
                <a16:creationId xmlns:a16="http://schemas.microsoft.com/office/drawing/2014/main" id="{2A1D09AC-8039-404C-977B-C169DA3DE8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66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4">
          <a:extLst>
            <a:ext uri="{FF2B5EF4-FFF2-40B4-BE49-F238E27FC236}">
              <a16:creationId xmlns:a16="http://schemas.microsoft.com/office/drawing/2014/main" id="{20B8A292-E55A-A798-225C-98A55A973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3b72a9c59cf_0_2282:notes">
            <a:extLst>
              <a:ext uri="{FF2B5EF4-FFF2-40B4-BE49-F238E27FC236}">
                <a16:creationId xmlns:a16="http://schemas.microsoft.com/office/drawing/2014/main" id="{45ED1CCD-DB1B-7172-9AEA-D7F610E655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3b72a9c59cf_0_2282:notes">
            <a:extLst>
              <a:ext uri="{FF2B5EF4-FFF2-40B4-BE49-F238E27FC236}">
                <a16:creationId xmlns:a16="http://schemas.microsoft.com/office/drawing/2014/main" id="{C549D9A7-1957-4EB7-31DB-2417C2027B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522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3b72a9c59cf_0_2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3b72a9c59cf_0_2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3b72a9c59cf_0_2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3b72a9c59cf_0_2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2">
          <a:extLst>
            <a:ext uri="{FF2B5EF4-FFF2-40B4-BE49-F238E27FC236}">
              <a16:creationId xmlns:a16="http://schemas.microsoft.com/office/drawing/2014/main" id="{05110526-5743-1E5F-F86A-C61CD04E0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3b72a9c59cf_0_2300:notes">
            <a:extLst>
              <a:ext uri="{FF2B5EF4-FFF2-40B4-BE49-F238E27FC236}">
                <a16:creationId xmlns:a16="http://schemas.microsoft.com/office/drawing/2014/main" id="{F04D8FF7-8AF1-FA1B-94D6-BD9D383EC4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3b72a9c59cf_0_2300:notes">
            <a:extLst>
              <a:ext uri="{FF2B5EF4-FFF2-40B4-BE49-F238E27FC236}">
                <a16:creationId xmlns:a16="http://schemas.microsoft.com/office/drawing/2014/main" id="{F0C41AF4-1363-0E81-DE2D-859ECA9474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126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ALT 1">
  <p:cSld name="BLANK_4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50000"/>
          </a:blip>
          <a:srcRect l="3133" t="16785" r="7834" b="8145"/>
          <a:stretch/>
        </p:blipFill>
        <p:spPr>
          <a:xfrm rot="10800000" flipH="1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10800000" flipH="1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9" name="Google Shape;19;p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2"/>
          <p:cNvSpPr txBox="1">
            <a:spLocks noGrp="1"/>
          </p:cNvSpPr>
          <p:nvPr>
            <p:ph type="subTitle" idx="5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6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7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8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ort big title and body">
  <p:cSld name="BLANK_1_1_1_1_1_1_1_1_1_1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1" descr="Oval black shapes against a shadowy background. "/>
          <p:cNvPicPr preferRelativeResize="0"/>
          <p:nvPr/>
        </p:nvPicPr>
        <p:blipFill rotWithShape="1">
          <a:blip r:embed="rId2">
            <a:alphaModFix/>
          </a:blip>
          <a:srcRect l="17240" t="34" r="25038" b="42245"/>
          <a:stretch/>
        </p:blipFill>
        <p:spPr>
          <a:xfrm>
            <a:off x="0" y="-289"/>
            <a:ext cx="9144000" cy="51441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2" name="Google Shape;162;p11"/>
          <p:cNvSpPr txBox="1">
            <a:spLocks noGrp="1"/>
          </p:cNvSpPr>
          <p:nvPr>
            <p:ph type="subTitle" idx="1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63" name="Google Shape;163;p11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64" name="Google Shape;164;p11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65" name="Google Shape;165;p11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66" name="Google Shape;166;p11"/>
          <p:cNvSpPr txBox="1">
            <a:spLocks noGrp="1"/>
          </p:cNvSpPr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67" name="Google Shape;167;p1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1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1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1">
  <p:cSld name="BLANK_1_1_1_1_1_1_1_1_1_1_1_1_2">
    <p:bg>
      <p:bgPr>
        <a:solidFill>
          <a:schemeClr val="lt2"/>
        </a:solidFill>
        <a:effectLst/>
      </p:bgPr>
    </p:bg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02"/>
          <p:cNvSpPr>
            <a:spLocks noGrp="1"/>
          </p:cNvSpPr>
          <p:nvPr>
            <p:ph type="pic" idx="2"/>
          </p:nvPr>
        </p:nvSpPr>
        <p:spPr>
          <a:xfrm>
            <a:off x="5548700" y="1196175"/>
            <a:ext cx="3073800" cy="33648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cxnSp>
        <p:nvCxnSpPr>
          <p:cNvPr id="1516" name="Google Shape;1516;p10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7" name="Google Shape;1517;p10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8" name="Google Shape;1518;p10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9" name="Google Shape;1519;p10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0" name="Google Shape;1520;p102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1521" name="Google Shape;1521;p10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2" name="Google Shape;1522;p102"/>
          <p:cNvSpPr txBox="1">
            <a:spLocks noGrp="1"/>
          </p:cNvSpPr>
          <p:nvPr>
            <p:ph type="body" idx="1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523" name="Google Shape;1523;p102"/>
          <p:cNvSpPr txBox="1">
            <a:spLocks noGrp="1"/>
          </p:cNvSpPr>
          <p:nvPr>
            <p:ph type="subTitle" idx="3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524" name="Google Shape;1524;p102"/>
          <p:cNvSpPr txBox="1">
            <a:spLocks noGrp="1"/>
          </p:cNvSpPr>
          <p:nvPr>
            <p:ph type="subTitle" idx="4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525" name="Google Shape;1525;p102"/>
          <p:cNvSpPr txBox="1">
            <a:spLocks noGrp="1"/>
          </p:cNvSpPr>
          <p:nvPr>
            <p:ph type="subTitle" idx="5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BLANK_1_1_1_1_1_1_1_1_1_1_1_1_1">
    <p:bg>
      <p:bgPr>
        <a:solidFill>
          <a:schemeClr val="lt2"/>
        </a:solidFill>
        <a:effectLst/>
      </p:bgPr>
    </p:bg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7" name="Google Shape;1527;p103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528" name="Google Shape;1528;p10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29" name="Google Shape;1529;p103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30" name="Google Shape;1530;p103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31" name="Google Shape;1531;p103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532" name="Google Shape;1532;p10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33" name="Google Shape;1533;p103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34" name="Google Shape;1534;p103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35" name="Google Shape;1535;p103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36" name="Google Shape;1536;p103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37" name="Google Shape;1537;p103"/>
          <p:cNvSpPr txBox="1">
            <a:spLocks noGrp="1"/>
          </p:cNvSpPr>
          <p:nvPr>
            <p:ph type="subTitle" idx="1"/>
          </p:nvPr>
        </p:nvSpPr>
        <p:spPr>
          <a:xfrm>
            <a:off x="1042075" y="882450"/>
            <a:ext cx="1985100" cy="21333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538" name="Google Shape;1538;p103"/>
          <p:cNvSpPr txBox="1">
            <a:spLocks noGrp="1"/>
          </p:cNvSpPr>
          <p:nvPr>
            <p:ph type="subTitle" idx="2"/>
          </p:nvPr>
        </p:nvSpPr>
        <p:spPr>
          <a:xfrm>
            <a:off x="1042100" y="3015800"/>
            <a:ext cx="1985100" cy="21333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cxnSp>
        <p:nvCxnSpPr>
          <p:cNvPr id="1539" name="Google Shape;1539;p103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0" name="Google Shape;1540;p10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1" name="Google Shape;1541;p103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2" name="Google Shape;1542;p103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3" name="Google Shape;1543;p103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4" name="Google Shape;1544;p103"/>
          <p:cNvSpPr txBox="1">
            <a:spLocks noGrp="1"/>
          </p:cNvSpPr>
          <p:nvPr>
            <p:ph type="body" idx="3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545" name="Google Shape;1545;p103"/>
          <p:cNvSpPr txBox="1">
            <a:spLocks noGrp="1"/>
          </p:cNvSpPr>
          <p:nvPr>
            <p:ph type="body" idx="4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546" name="Google Shape;1546;p103"/>
          <p:cNvSpPr txBox="1">
            <a:spLocks noGrp="1"/>
          </p:cNvSpPr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1547" name="Google Shape;1547;p103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 - ALT 1">
  <p:cSld name="BLANK_1_1_1_1_1_1_1_1_1_1_1_1_1_2">
    <p:bg>
      <p:bgPr>
        <a:solidFill>
          <a:schemeClr val="lt2"/>
        </a:solidFill>
        <a:effectLst/>
      </p:bgPr>
    </p:bg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9" name="Google Shape;1549;p104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550" name="Google Shape;1550;p10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51" name="Google Shape;1551;p104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52" name="Google Shape;1552;p104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53" name="Google Shape;1553;p104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554" name="Google Shape;1554;p10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55" name="Google Shape;1555;p104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56" name="Google Shape;1556;p104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57" name="Google Shape;1557;p104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58" name="Google Shape;1558;p104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59" name="Google Shape;1559;p104"/>
          <p:cNvSpPr txBox="1">
            <a:spLocks noGrp="1"/>
          </p:cNvSpPr>
          <p:nvPr>
            <p:ph type="title"/>
          </p:nvPr>
        </p:nvSpPr>
        <p:spPr>
          <a:xfrm>
            <a:off x="1042100" y="886425"/>
            <a:ext cx="1979400" cy="2133300"/>
          </a:xfrm>
          <a:prstGeom prst="rect">
            <a:avLst/>
          </a:prstGeom>
        </p:spPr>
        <p:txBody>
          <a:bodyPr spcFirstLastPara="1" wrap="square" lIns="274300" tIns="0" rIns="18287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sp>
        <p:nvSpPr>
          <p:cNvPr id="1560" name="Google Shape;1560;p104"/>
          <p:cNvSpPr txBox="1">
            <a:spLocks noGrp="1"/>
          </p:cNvSpPr>
          <p:nvPr>
            <p:ph type="title" idx="2"/>
          </p:nvPr>
        </p:nvSpPr>
        <p:spPr>
          <a:xfrm>
            <a:off x="1042100" y="3023907"/>
            <a:ext cx="1985100" cy="2133300"/>
          </a:xfrm>
          <a:prstGeom prst="rect">
            <a:avLst/>
          </a:prstGeom>
        </p:spPr>
        <p:txBody>
          <a:bodyPr spcFirstLastPara="1" wrap="square" lIns="274300" tIns="0" rIns="18287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sp>
        <p:nvSpPr>
          <p:cNvPr id="1561" name="Google Shape;1561;p104"/>
          <p:cNvSpPr txBox="1">
            <a:spLocks noGrp="1"/>
          </p:cNvSpPr>
          <p:nvPr>
            <p:ph type="subTitle" idx="1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562" name="Google Shape;1562;p104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563" name="Google Shape;1563;p104"/>
          <p:cNvSpPr txBox="1">
            <a:spLocks noGrp="1"/>
          </p:cNvSpPr>
          <p:nvPr>
            <p:ph type="subTitle" idx="4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1564" name="Google Shape;1564;p10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5" name="Google Shape;1565;p10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6" name="Google Shape;1566;p104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7" name="Google Shape;1567;p10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8" name="Google Shape;1568;p10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9" name="Google Shape;1569;p104"/>
          <p:cNvSpPr txBox="1">
            <a:spLocks noGrp="1"/>
          </p:cNvSpPr>
          <p:nvPr>
            <p:ph type="body" idx="5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570" name="Google Shape;1570;p104"/>
          <p:cNvSpPr txBox="1">
            <a:spLocks noGrp="1"/>
          </p:cNvSpPr>
          <p:nvPr>
            <p:ph type="body" idx="6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571" name="Google Shape;1571;p104"/>
          <p:cNvSpPr txBox="1">
            <a:spLocks noGrp="1"/>
          </p:cNvSpPr>
          <p:nvPr>
            <p:ph type="title" idx="7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1572" name="Google Shape;1572;p104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BLANK_1_1_1_1_1_1_1_1_1_1_1_1_1_1">
    <p:bg>
      <p:bgPr>
        <a:solidFill>
          <a:schemeClr val="lt2"/>
        </a:solidFill>
        <a:effectLst/>
      </p:bgPr>
    </p:bg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105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575" name="Google Shape;1575;p10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76" name="Google Shape;1576;p105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77" name="Google Shape;1577;p105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78" name="Google Shape;1578;p105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579" name="Google Shape;1579;p10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80" name="Google Shape;1580;p105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81" name="Google Shape;1581;p105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82" name="Google Shape;1582;p105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583" name="Google Shape;1583;p10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84" name="Google Shape;1584;p105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85" name="Google Shape;1585;p105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86" name="Google Shape;1586;p105"/>
          <p:cNvSpPr txBox="1">
            <a:spLocks noGrp="1"/>
          </p:cNvSpPr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87" name="Google Shape;1587;p105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88" name="Google Shape;1588;p105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89" name="Google Shape;1589;p105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90" name="Google Shape;1590;p105"/>
          <p:cNvSpPr txBox="1">
            <a:spLocks noGrp="1"/>
          </p:cNvSpPr>
          <p:nvPr>
            <p:ph type="body" idx="1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591" name="Google Shape;1591;p105"/>
          <p:cNvSpPr txBox="1">
            <a:spLocks noGrp="1"/>
          </p:cNvSpPr>
          <p:nvPr>
            <p:ph type="body" idx="2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cxnSp>
        <p:nvCxnSpPr>
          <p:cNvPr id="1592" name="Google Shape;1592;p105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3" name="Google Shape;1593;p10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4" name="Google Shape;1594;p105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5" name="Google Shape;1595;p105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6" name="Google Shape;1596;p105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7" name="Google Shape;1597;p105"/>
          <p:cNvSpPr txBox="1">
            <a:spLocks noGrp="1"/>
          </p:cNvSpPr>
          <p:nvPr>
            <p:ph type="body" idx="3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cxnSp>
        <p:nvCxnSpPr>
          <p:cNvPr id="1598" name="Google Shape;1598;p105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9" name="Google Shape;1599;p105"/>
          <p:cNvSpPr txBox="1">
            <a:spLocks noGrp="1"/>
          </p:cNvSpPr>
          <p:nvPr>
            <p:ph type="subTitle" idx="4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600" name="Google Shape;1600;p105"/>
          <p:cNvSpPr txBox="1">
            <a:spLocks noGrp="1"/>
          </p:cNvSpPr>
          <p:nvPr>
            <p:ph type="subTitle" idx="5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601" name="Google Shape;1601;p105"/>
          <p:cNvSpPr txBox="1">
            <a:spLocks noGrp="1"/>
          </p:cNvSpPr>
          <p:nvPr>
            <p:ph type="subTitle" idx="6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1">
  <p:cSld name="BLANK_1_1_1_1_1_1_1_1_1_1_1_1_1_1_2">
    <p:bg>
      <p:bgPr>
        <a:solidFill>
          <a:schemeClr val="lt2"/>
        </a:solidFill>
        <a:effectLst/>
      </p:bgPr>
    </p:bg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3" name="Google Shape;1603;p106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604" name="Google Shape;1604;p10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05" name="Google Shape;1605;p106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6" name="Google Shape;1606;p106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07" name="Google Shape;1607;p106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608" name="Google Shape;1608;p10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09" name="Google Shape;1609;p106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10" name="Google Shape;1610;p106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11" name="Google Shape;1611;p106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612" name="Google Shape;1612;p10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13" name="Google Shape;1613;p106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14" name="Google Shape;1614;p106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15" name="Google Shape;1615;p106"/>
          <p:cNvSpPr txBox="1">
            <a:spLocks noGrp="1"/>
          </p:cNvSpPr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16" name="Google Shape;1616;p106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17" name="Google Shape;1617;p106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18" name="Google Shape;1618;p106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19" name="Google Shape;1619;p106"/>
          <p:cNvSpPr txBox="1">
            <a:spLocks noGrp="1"/>
          </p:cNvSpPr>
          <p:nvPr>
            <p:ph type="body" idx="1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620" name="Google Shape;1620;p106"/>
          <p:cNvSpPr txBox="1">
            <a:spLocks noGrp="1"/>
          </p:cNvSpPr>
          <p:nvPr>
            <p:ph type="body" idx="2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cxnSp>
        <p:nvCxnSpPr>
          <p:cNvPr id="1621" name="Google Shape;1621;p10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2" name="Google Shape;1622;p10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3" name="Google Shape;1623;p10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4" name="Google Shape;1624;p10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5" name="Google Shape;1625;p106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6" name="Google Shape;1626;p106"/>
          <p:cNvSpPr txBox="1">
            <a:spLocks noGrp="1"/>
          </p:cNvSpPr>
          <p:nvPr>
            <p:ph type="body" idx="3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cxnSp>
        <p:nvCxnSpPr>
          <p:cNvPr id="1627" name="Google Shape;1627;p106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8" name="Google Shape;1628;p106"/>
          <p:cNvSpPr txBox="1">
            <a:spLocks noGrp="1"/>
          </p:cNvSpPr>
          <p:nvPr>
            <p:ph type="subTitle" idx="4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629" name="Google Shape;1629;p106"/>
          <p:cNvSpPr txBox="1">
            <a:spLocks noGrp="1"/>
          </p:cNvSpPr>
          <p:nvPr>
            <p:ph type="subTitle" idx="5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630" name="Google Shape;1630;p106"/>
          <p:cNvSpPr txBox="1">
            <a:spLocks noGrp="1"/>
          </p:cNvSpPr>
          <p:nvPr>
            <p:ph type="subTitle" idx="6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631" name="Google Shape;1631;p106"/>
          <p:cNvSpPr txBox="1">
            <a:spLocks noGrp="1"/>
          </p:cNvSpPr>
          <p:nvPr>
            <p:ph type="subTitle" idx="7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632" name="Google Shape;1632;p106"/>
          <p:cNvSpPr txBox="1">
            <a:spLocks noGrp="1"/>
          </p:cNvSpPr>
          <p:nvPr>
            <p:ph type="subTitle" idx="8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633" name="Google Shape;1633;p106"/>
          <p:cNvSpPr txBox="1">
            <a:spLocks noGrp="1"/>
          </p:cNvSpPr>
          <p:nvPr>
            <p:ph type="subTitle" idx="9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BLANK_1_1_1_1_1_1_1_1_1_1_1_1_1_1_1">
    <p:bg>
      <p:bgPr>
        <a:solidFill>
          <a:schemeClr val="lt2"/>
        </a:solidFill>
        <a:effectLst/>
      </p:bgPr>
    </p:bg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5" name="Google Shape;1635;p107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636" name="Google Shape;1636;p10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37" name="Google Shape;1637;p107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38" name="Google Shape;1638;p107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39" name="Google Shape;1639;p107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640" name="Google Shape;1640;p10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41" name="Google Shape;1641;p107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42" name="Google Shape;1642;p107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43" name="Google Shape;1643;p107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644" name="Google Shape;1644;p10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45" name="Google Shape;1645;p107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46" name="Google Shape;1646;p107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47" name="Google Shape;1647;p107"/>
          <p:cNvSpPr txBox="1">
            <a:spLocks noGrp="1"/>
          </p:cNvSpPr>
          <p:nvPr>
            <p:ph type="body" idx="1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648" name="Google Shape;1648;p107"/>
          <p:cNvSpPr txBox="1">
            <a:spLocks noGrp="1"/>
          </p:cNvSpPr>
          <p:nvPr>
            <p:ph type="body" idx="2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649" name="Google Shape;1649;p107"/>
          <p:cNvSpPr txBox="1">
            <a:spLocks noGrp="1"/>
          </p:cNvSpPr>
          <p:nvPr>
            <p:ph type="body" idx="3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650" name="Google Shape;1650;p107"/>
          <p:cNvSpPr txBox="1">
            <a:spLocks noGrp="1"/>
          </p:cNvSpPr>
          <p:nvPr>
            <p:ph type="body" idx="4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651" name="Google Shape;1651;p107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1652" name="Google Shape;1652;p107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653" name="Google Shape;1653;p10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54" name="Google Shape;1654;p107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5" name="Google Shape;1655;p107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56" name="Google Shape;1656;p107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57" name="Google Shape;1657;p107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58" name="Google Shape;1658;p107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659" name="Google Shape;1659;p10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0" name="Google Shape;1660;p10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1" name="Google Shape;1661;p10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2" name="Google Shape;1662;p10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3" name="Google Shape;1663;p107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4" name="Google Shape;1664;p107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5" name="Google Shape;1665;p107"/>
          <p:cNvSpPr txBox="1">
            <a:spLocks noGrp="1"/>
          </p:cNvSpPr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6" name="Google Shape;1666;p107"/>
          <p:cNvSpPr txBox="1">
            <a:spLocks noGrp="1"/>
          </p:cNvSpPr>
          <p:nvPr>
            <p:ph type="subTitle" idx="5"/>
          </p:nvPr>
        </p:nvSpPr>
        <p:spPr>
          <a:xfrm>
            <a:off x="1042088" y="882450"/>
            <a:ext cx="1985100" cy="10671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667" name="Google Shape;1667;p107"/>
          <p:cNvSpPr txBox="1">
            <a:spLocks noGrp="1"/>
          </p:cNvSpPr>
          <p:nvPr>
            <p:ph type="subTitle" idx="6"/>
          </p:nvPr>
        </p:nvSpPr>
        <p:spPr>
          <a:xfrm>
            <a:off x="1042088" y="1949550"/>
            <a:ext cx="1985100" cy="10632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668" name="Google Shape;1668;p107"/>
          <p:cNvSpPr txBox="1">
            <a:spLocks noGrp="1"/>
          </p:cNvSpPr>
          <p:nvPr>
            <p:ph type="subTitle" idx="7"/>
          </p:nvPr>
        </p:nvSpPr>
        <p:spPr>
          <a:xfrm>
            <a:off x="1042088" y="3008275"/>
            <a:ext cx="1985100" cy="10731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669" name="Google Shape;1669;p107"/>
          <p:cNvSpPr txBox="1">
            <a:spLocks noGrp="1"/>
          </p:cNvSpPr>
          <p:nvPr>
            <p:ph type="subTitle" idx="8"/>
          </p:nvPr>
        </p:nvSpPr>
        <p:spPr>
          <a:xfrm>
            <a:off x="1042088" y="4082950"/>
            <a:ext cx="1985100" cy="10605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1">
  <p:cSld name="BLANK_1_1_1_1_1_1_1_1_1_1_1_1_1_1_1_2">
    <p:bg>
      <p:bgPr>
        <a:solidFill>
          <a:schemeClr val="lt2"/>
        </a:solidFill>
        <a:effectLst/>
      </p:bgPr>
    </p:bg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1" name="Google Shape;1671;p108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672" name="Google Shape;1672;p10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73" name="Google Shape;1673;p108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4" name="Google Shape;1674;p108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75" name="Google Shape;1675;p108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676" name="Google Shape;1676;p10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77" name="Google Shape;1677;p108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8" name="Google Shape;1678;p108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79" name="Google Shape;1679;p108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680" name="Google Shape;1680;p10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81" name="Google Shape;1681;p108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82" name="Google Shape;1682;p108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83" name="Google Shape;1683;p108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684" name="Google Shape;1684;p10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85" name="Google Shape;1685;p108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86" name="Google Shape;1686;p108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87" name="Google Shape;1687;p108"/>
          <p:cNvSpPr txBox="1">
            <a:spLocks noGrp="1"/>
          </p:cNvSpPr>
          <p:nvPr>
            <p:ph type="body" idx="1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688" name="Google Shape;1688;p108"/>
          <p:cNvSpPr txBox="1">
            <a:spLocks noGrp="1"/>
          </p:cNvSpPr>
          <p:nvPr>
            <p:ph type="body" idx="2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689" name="Google Shape;1689;p108"/>
          <p:cNvSpPr txBox="1">
            <a:spLocks noGrp="1"/>
          </p:cNvSpPr>
          <p:nvPr>
            <p:ph type="body" idx="3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690" name="Google Shape;1690;p108"/>
          <p:cNvSpPr txBox="1">
            <a:spLocks noGrp="1"/>
          </p:cNvSpPr>
          <p:nvPr>
            <p:ph type="body" idx="4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691" name="Google Shape;1691;p108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92" name="Google Shape;1692;p108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93" name="Google Shape;1693;p108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94" name="Google Shape;1694;p108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182875" bIns="36575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695" name="Google Shape;1695;p10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6" name="Google Shape;1696;p10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7" name="Google Shape;1697;p10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8" name="Google Shape;1698;p10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9" name="Google Shape;1699;p108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0" name="Google Shape;1700;p108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1" name="Google Shape;1701;p108"/>
          <p:cNvSpPr txBox="1">
            <a:spLocks noGrp="1"/>
          </p:cNvSpPr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2" name="Google Shape;1702;p108"/>
          <p:cNvSpPr txBox="1">
            <a:spLocks noGrp="1"/>
          </p:cNvSpPr>
          <p:nvPr>
            <p:ph type="subTitle" idx="5"/>
          </p:nvPr>
        </p:nvSpPr>
        <p:spPr>
          <a:xfrm>
            <a:off x="1042100" y="882450"/>
            <a:ext cx="1985100" cy="10671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703" name="Google Shape;1703;p108"/>
          <p:cNvSpPr txBox="1">
            <a:spLocks noGrp="1"/>
          </p:cNvSpPr>
          <p:nvPr>
            <p:ph type="subTitle" idx="6"/>
          </p:nvPr>
        </p:nvSpPr>
        <p:spPr>
          <a:xfrm>
            <a:off x="1042100" y="1949550"/>
            <a:ext cx="1985100" cy="10632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704" name="Google Shape;1704;p108"/>
          <p:cNvSpPr txBox="1">
            <a:spLocks noGrp="1"/>
          </p:cNvSpPr>
          <p:nvPr>
            <p:ph type="subTitle" idx="7"/>
          </p:nvPr>
        </p:nvSpPr>
        <p:spPr>
          <a:xfrm>
            <a:off x="1042100" y="3008275"/>
            <a:ext cx="1985100" cy="10731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705" name="Google Shape;1705;p108"/>
          <p:cNvSpPr txBox="1">
            <a:spLocks noGrp="1"/>
          </p:cNvSpPr>
          <p:nvPr>
            <p:ph type="subTitle" idx="8"/>
          </p:nvPr>
        </p:nvSpPr>
        <p:spPr>
          <a:xfrm>
            <a:off x="1042100" y="4082950"/>
            <a:ext cx="1985100" cy="10605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706" name="Google Shape;1706;p108"/>
          <p:cNvSpPr txBox="1">
            <a:spLocks noGrp="1"/>
          </p:cNvSpPr>
          <p:nvPr>
            <p:ph type="subTitle" idx="9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707" name="Google Shape;1707;p108"/>
          <p:cNvSpPr txBox="1">
            <a:spLocks noGrp="1"/>
          </p:cNvSpPr>
          <p:nvPr>
            <p:ph type="subTitle" idx="1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708" name="Google Shape;1708;p108"/>
          <p:cNvSpPr txBox="1">
            <a:spLocks noGrp="1"/>
          </p:cNvSpPr>
          <p:nvPr>
            <p:ph type="subTitle" idx="14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BLANK_1_1_1_1_1_1_1_1_1_1_1_1_1_1_1_1">
    <p:bg>
      <p:bgPr>
        <a:solidFill>
          <a:schemeClr val="lt2"/>
        </a:solidFill>
        <a:effectLst/>
      </p:bgPr>
    </p:bg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09"/>
          <p:cNvSpPr>
            <a:spLocks noGrp="1"/>
          </p:cNvSpPr>
          <p:nvPr>
            <p:ph type="pic" idx="2"/>
          </p:nvPr>
        </p:nvSpPr>
        <p:spPr>
          <a:xfrm>
            <a:off x="1408925" y="1186475"/>
            <a:ext cx="6585900" cy="34974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711" name="Google Shape;1711;p109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cxnSp>
        <p:nvCxnSpPr>
          <p:cNvPr id="1712" name="Google Shape;1712;p10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3" name="Google Shape;1713;p10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4" name="Google Shape;1714;p10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5" name="Google Shape;1715;p10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6" name="Google Shape;1716;p109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 - ALT 1">
  <p:cSld name="BLANK_1_1_1_1_1_1_1_1_1_1_1_1_1_1_1_1_2">
    <p:bg>
      <p:bgPr>
        <a:solidFill>
          <a:schemeClr val="lt2"/>
        </a:solidFill>
        <a:effectLst/>
      </p:bgPr>
    </p:bg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10"/>
          <p:cNvSpPr>
            <a:spLocks noGrp="1"/>
          </p:cNvSpPr>
          <p:nvPr>
            <p:ph type="pic" idx="2"/>
          </p:nvPr>
        </p:nvSpPr>
        <p:spPr>
          <a:xfrm>
            <a:off x="1408925" y="1186475"/>
            <a:ext cx="6585900" cy="34974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719" name="Google Shape;1719;p110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cxnSp>
        <p:nvCxnSpPr>
          <p:cNvPr id="1720" name="Google Shape;1720;p11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1" name="Google Shape;1721;p11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2" name="Google Shape;1722;p11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3" name="Google Shape;1723;p11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4" name="Google Shape;1724;p11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5" name="Google Shape;1725;p110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726" name="Google Shape;1726;p110"/>
          <p:cNvSpPr txBox="1">
            <a:spLocks noGrp="1"/>
          </p:cNvSpPr>
          <p:nvPr>
            <p:ph type="subTitle" idx="3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727" name="Google Shape;1727;p110"/>
          <p:cNvSpPr txBox="1">
            <a:spLocks noGrp="1"/>
          </p:cNvSpPr>
          <p:nvPr>
            <p:ph type="subTitle" idx="4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BLANK_1_1_1_1_1_1_1_1_1_1_1_1_1_1_1_1_1">
    <p:bg>
      <p:bgPr>
        <a:solidFill>
          <a:schemeClr val="lt2"/>
        </a:solidFill>
        <a:effectLst/>
      </p:bgPr>
    </p:bg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11"/>
          <p:cNvSpPr>
            <a:spLocks noGrp="1"/>
          </p:cNvSpPr>
          <p:nvPr>
            <p:ph type="pic" idx="2"/>
          </p:nvPr>
        </p:nvSpPr>
        <p:spPr>
          <a:xfrm>
            <a:off x="779675" y="1186481"/>
            <a:ext cx="3819900" cy="21489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730" name="Google Shape;1730;p111"/>
          <p:cNvSpPr>
            <a:spLocks noGrp="1"/>
          </p:cNvSpPr>
          <p:nvPr>
            <p:ph type="pic" idx="3"/>
          </p:nvPr>
        </p:nvSpPr>
        <p:spPr>
          <a:xfrm>
            <a:off x="4798950" y="1186481"/>
            <a:ext cx="3819900" cy="21489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731" name="Google Shape;1731;p111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cxnSp>
        <p:nvCxnSpPr>
          <p:cNvPr id="1732" name="Google Shape;1732;p11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3" name="Google Shape;1733;p11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4" name="Google Shape;1734;p11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5" name="Google Shape;1735;p11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6" name="Google Shape;1736;p11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1"/>
          <p:cNvSpPr txBox="1">
            <a:spLocks noGrp="1"/>
          </p:cNvSpPr>
          <p:nvPr>
            <p:ph type="body" idx="1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738" name="Google Shape;1738;p111"/>
          <p:cNvSpPr txBox="1">
            <a:spLocks noGrp="1"/>
          </p:cNvSpPr>
          <p:nvPr>
            <p:ph type="body" idx="4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739" name="Google Shape;1739;p111"/>
          <p:cNvSpPr txBox="1">
            <a:spLocks noGrp="1"/>
          </p:cNvSpPr>
          <p:nvPr>
            <p:ph type="subTitle" idx="5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740" name="Google Shape;1740;p111"/>
          <p:cNvSpPr txBox="1">
            <a:spLocks noGrp="1"/>
          </p:cNvSpPr>
          <p:nvPr>
            <p:ph type="subTitle" idx="6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ALT 2">
  <p:cSld name="BLANK_1_1_1_1_1_1_1_1_1_1_1_1_2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>
            <a:spLocks noGrp="1"/>
          </p:cNvSpPr>
          <p:nvPr>
            <p:ph type="body" idx="1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74" name="Google Shape;174;p12"/>
          <p:cNvSpPr>
            <a:spLocks noGrp="1"/>
          </p:cNvSpPr>
          <p:nvPr>
            <p:ph type="pic" idx="2"/>
          </p:nvPr>
        </p:nvSpPr>
        <p:spPr>
          <a:xfrm>
            <a:off x="5342000" y="457200"/>
            <a:ext cx="3573300" cy="39954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75" name="Google Shape;175;p12"/>
          <p:cNvSpPr txBox="1">
            <a:spLocks noGrp="1"/>
          </p:cNvSpPr>
          <p:nvPr>
            <p:ph type="subTitle" idx="3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76" name="Google Shape;176;p12"/>
          <p:cNvSpPr txBox="1">
            <a:spLocks noGrp="1"/>
          </p:cNvSpPr>
          <p:nvPr>
            <p:ph type="subTitle" idx="4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77" name="Google Shape;177;p12"/>
          <p:cNvSpPr txBox="1">
            <a:spLocks noGrp="1"/>
          </p:cNvSpPr>
          <p:nvPr>
            <p:ph type="subTitle" idx="5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78" name="Google Shape;178;p12"/>
          <p:cNvSpPr txBox="1">
            <a:spLocks noGrp="1"/>
          </p:cNvSpPr>
          <p:nvPr>
            <p:ph type="subTitle" idx="6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79" name="Google Shape;179;p12"/>
          <p:cNvSpPr txBox="1">
            <a:spLocks noGrp="1"/>
          </p:cNvSpPr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cxnSp>
        <p:nvCxnSpPr>
          <p:cNvPr id="180" name="Google Shape;180;p1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1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2" name="Google Shape;182;p1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 - ALT 1">
  <p:cSld name="BLANK_1_1_1_1_1_1_1_1_1_1_1_1_1_1_1_1_1_2">
    <p:bg>
      <p:bgPr>
        <a:solidFill>
          <a:schemeClr val="lt2"/>
        </a:solidFill>
        <a:effectLst/>
      </p:bgPr>
    </p:bg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12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743" name="Google Shape;1743;p112"/>
          <p:cNvSpPr txBox="1">
            <a:spLocks noGrp="1"/>
          </p:cNvSpPr>
          <p:nvPr>
            <p:ph type="subTitle" idx="2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744" name="Google Shape;1744;p112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745" name="Google Shape;1745;p112"/>
          <p:cNvSpPr>
            <a:spLocks noGrp="1"/>
          </p:cNvSpPr>
          <p:nvPr>
            <p:ph type="pic" idx="4"/>
          </p:nvPr>
        </p:nvSpPr>
        <p:spPr>
          <a:xfrm>
            <a:off x="779675" y="1186481"/>
            <a:ext cx="3819900" cy="21489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746" name="Google Shape;1746;p112"/>
          <p:cNvSpPr>
            <a:spLocks noGrp="1"/>
          </p:cNvSpPr>
          <p:nvPr>
            <p:ph type="pic" idx="5"/>
          </p:nvPr>
        </p:nvSpPr>
        <p:spPr>
          <a:xfrm>
            <a:off x="4798950" y="1186481"/>
            <a:ext cx="3819900" cy="21489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747" name="Google Shape;1747;p112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cxnSp>
        <p:nvCxnSpPr>
          <p:cNvPr id="1748" name="Google Shape;1748;p11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9" name="Google Shape;1749;p11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0" name="Google Shape;1750;p11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1" name="Google Shape;1751;p11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2" name="Google Shape;1752;p11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3" name="Google Shape;1753;p112"/>
          <p:cNvSpPr txBox="1">
            <a:spLocks noGrp="1"/>
          </p:cNvSpPr>
          <p:nvPr>
            <p:ph type="body" idx="6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754" name="Google Shape;1754;p112"/>
          <p:cNvSpPr txBox="1">
            <a:spLocks noGrp="1"/>
          </p:cNvSpPr>
          <p:nvPr>
            <p:ph type="body" idx="7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755" name="Google Shape;1755;p112"/>
          <p:cNvSpPr txBox="1">
            <a:spLocks noGrp="1"/>
          </p:cNvSpPr>
          <p:nvPr>
            <p:ph type="subTitle" idx="8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756" name="Google Shape;1756;p112"/>
          <p:cNvSpPr txBox="1">
            <a:spLocks noGrp="1"/>
          </p:cNvSpPr>
          <p:nvPr>
            <p:ph type="subTitle" idx="9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BLANK_1_1_1_1_1_1_1_1_1_1_1_1_1_1_1_1_1_1">
    <p:bg>
      <p:bgPr>
        <a:solidFill>
          <a:schemeClr val="lt2"/>
        </a:solidFill>
        <a:effectLst/>
      </p:bgPr>
    </p:bg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13"/>
          <p:cNvSpPr>
            <a:spLocks noGrp="1"/>
          </p:cNvSpPr>
          <p:nvPr>
            <p:ph type="pic" idx="2"/>
          </p:nvPr>
        </p:nvSpPr>
        <p:spPr>
          <a:xfrm>
            <a:off x="779638" y="1448025"/>
            <a:ext cx="2424300" cy="15603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759" name="Google Shape;1759;p113"/>
          <p:cNvSpPr>
            <a:spLocks noGrp="1"/>
          </p:cNvSpPr>
          <p:nvPr>
            <p:ph type="pic" idx="3"/>
          </p:nvPr>
        </p:nvSpPr>
        <p:spPr>
          <a:xfrm>
            <a:off x="3487091" y="1448025"/>
            <a:ext cx="2424300" cy="15603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760" name="Google Shape;1760;p113"/>
          <p:cNvSpPr>
            <a:spLocks noGrp="1"/>
          </p:cNvSpPr>
          <p:nvPr>
            <p:ph type="pic" idx="4"/>
          </p:nvPr>
        </p:nvSpPr>
        <p:spPr>
          <a:xfrm>
            <a:off x="6194533" y="1448025"/>
            <a:ext cx="2424300" cy="15603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761" name="Google Shape;1761;p113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cxnSp>
        <p:nvCxnSpPr>
          <p:cNvPr id="1762" name="Google Shape;1762;p11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3" name="Google Shape;1763;p11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4" name="Google Shape;1764;p11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5" name="Google Shape;1765;p11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6" name="Google Shape;1766;p11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7" name="Google Shape;1767;p113"/>
          <p:cNvSpPr txBox="1">
            <a:spLocks noGrp="1"/>
          </p:cNvSpPr>
          <p:nvPr>
            <p:ph type="body" idx="1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768" name="Google Shape;1768;p113"/>
          <p:cNvSpPr txBox="1">
            <a:spLocks noGrp="1"/>
          </p:cNvSpPr>
          <p:nvPr>
            <p:ph type="body" idx="5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769" name="Google Shape;1769;p113"/>
          <p:cNvSpPr txBox="1">
            <a:spLocks noGrp="1"/>
          </p:cNvSpPr>
          <p:nvPr>
            <p:ph type="body" idx="6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770" name="Google Shape;1770;p113"/>
          <p:cNvSpPr txBox="1">
            <a:spLocks noGrp="1"/>
          </p:cNvSpPr>
          <p:nvPr>
            <p:ph type="subTitle" idx="7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771" name="Google Shape;1771;p113"/>
          <p:cNvSpPr txBox="1">
            <a:spLocks noGrp="1"/>
          </p:cNvSpPr>
          <p:nvPr>
            <p:ph type="subTitle" idx="8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772" name="Google Shape;1772;p113"/>
          <p:cNvSpPr txBox="1">
            <a:spLocks noGrp="1"/>
          </p:cNvSpPr>
          <p:nvPr>
            <p:ph type="subTitle" idx="9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 - ALT 1">
  <p:cSld name="BLANK_1_1_1_1_1_1_1_1_1_1_1_1_1_1_1_1_1_1_2">
    <p:bg>
      <p:bgPr>
        <a:solidFill>
          <a:schemeClr val="lt2"/>
        </a:solidFill>
        <a:effectLst/>
      </p:bgPr>
    </p:bg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14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775" name="Google Shape;1775;p114"/>
          <p:cNvSpPr txBox="1">
            <a:spLocks noGrp="1"/>
          </p:cNvSpPr>
          <p:nvPr>
            <p:ph type="subTitle" idx="2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776" name="Google Shape;1776;p114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777" name="Google Shape;1777;p114"/>
          <p:cNvSpPr>
            <a:spLocks noGrp="1"/>
          </p:cNvSpPr>
          <p:nvPr>
            <p:ph type="pic" idx="4"/>
          </p:nvPr>
        </p:nvSpPr>
        <p:spPr>
          <a:xfrm>
            <a:off x="779638" y="1448025"/>
            <a:ext cx="2424300" cy="15603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778" name="Google Shape;1778;p114"/>
          <p:cNvSpPr>
            <a:spLocks noGrp="1"/>
          </p:cNvSpPr>
          <p:nvPr>
            <p:ph type="pic" idx="5"/>
          </p:nvPr>
        </p:nvSpPr>
        <p:spPr>
          <a:xfrm>
            <a:off x="3487091" y="1448025"/>
            <a:ext cx="2424300" cy="15603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779" name="Google Shape;1779;p114"/>
          <p:cNvSpPr>
            <a:spLocks noGrp="1"/>
          </p:cNvSpPr>
          <p:nvPr>
            <p:ph type="pic" idx="6"/>
          </p:nvPr>
        </p:nvSpPr>
        <p:spPr>
          <a:xfrm>
            <a:off x="6194533" y="1448025"/>
            <a:ext cx="2424300" cy="15603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780" name="Google Shape;1780;p114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cxnSp>
        <p:nvCxnSpPr>
          <p:cNvPr id="1781" name="Google Shape;1781;p11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82" name="Google Shape;1782;p11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83" name="Google Shape;1783;p11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84" name="Google Shape;1784;p11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85" name="Google Shape;1785;p11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6" name="Google Shape;1786;p114"/>
          <p:cNvSpPr txBox="1">
            <a:spLocks noGrp="1"/>
          </p:cNvSpPr>
          <p:nvPr>
            <p:ph type="body" idx="7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787" name="Google Shape;1787;p114"/>
          <p:cNvSpPr txBox="1">
            <a:spLocks noGrp="1"/>
          </p:cNvSpPr>
          <p:nvPr>
            <p:ph type="body" idx="8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788" name="Google Shape;1788;p114"/>
          <p:cNvSpPr txBox="1">
            <a:spLocks noGrp="1"/>
          </p:cNvSpPr>
          <p:nvPr>
            <p:ph type="body" idx="9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789" name="Google Shape;1789;p114"/>
          <p:cNvSpPr txBox="1">
            <a:spLocks noGrp="1"/>
          </p:cNvSpPr>
          <p:nvPr>
            <p:ph type="subTitle" idx="13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790" name="Google Shape;1790;p114"/>
          <p:cNvSpPr txBox="1">
            <a:spLocks noGrp="1"/>
          </p:cNvSpPr>
          <p:nvPr>
            <p:ph type="subTitle" idx="14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791" name="Google Shape;1791;p114"/>
          <p:cNvSpPr txBox="1">
            <a:spLocks noGrp="1"/>
          </p:cNvSpPr>
          <p:nvPr>
            <p:ph type="subTitle" idx="15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BLANK_1_1_1_1_1_1_1_1_1_1_1_1_1_1_1_1_1_1_1">
    <p:bg>
      <p:bgPr>
        <a:solidFill>
          <a:schemeClr val="lt2"/>
        </a:solidFill>
        <a:effectLst/>
      </p:bgPr>
    </p:bg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115"/>
          <p:cNvSpPr>
            <a:spLocks noGrp="1"/>
          </p:cNvSpPr>
          <p:nvPr>
            <p:ph type="pic" idx="2"/>
          </p:nvPr>
        </p:nvSpPr>
        <p:spPr>
          <a:xfrm>
            <a:off x="1540250" y="1039100"/>
            <a:ext cx="6585900" cy="34005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cxnSp>
        <p:nvCxnSpPr>
          <p:cNvPr id="1794" name="Google Shape;1794;p11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5" name="Google Shape;1795;p11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6" name="Google Shape;1796;p11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7" name="Google Shape;1797;p11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 - ALT 1">
  <p:cSld name="BLANK_1_1_1_1_1_1_1_1_1_1_1_1_1_1_1_1_1_1_1_2">
    <p:bg>
      <p:bgPr>
        <a:solidFill>
          <a:schemeClr val="lt2"/>
        </a:solidFill>
        <a:effectLst/>
      </p:bgPr>
    </p:bg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16"/>
          <p:cNvSpPr txBox="1">
            <a:spLocks noGrp="1"/>
          </p:cNvSpPr>
          <p:nvPr>
            <p:ph type="subTitle" idx="1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800" name="Google Shape;1800;p116"/>
          <p:cNvSpPr txBox="1">
            <a:spLocks noGrp="1"/>
          </p:cNvSpPr>
          <p:nvPr>
            <p:ph type="subTitle" idx="2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801" name="Google Shape;1801;p116"/>
          <p:cNvSpPr txBox="1">
            <a:spLocks noGrp="1"/>
          </p:cNvSpPr>
          <p:nvPr>
            <p:ph type="subTitle" idx="3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802" name="Google Shape;1802;p116"/>
          <p:cNvSpPr>
            <a:spLocks noGrp="1"/>
          </p:cNvSpPr>
          <p:nvPr>
            <p:ph type="pic" idx="4"/>
          </p:nvPr>
        </p:nvSpPr>
        <p:spPr>
          <a:xfrm>
            <a:off x="1540250" y="1039100"/>
            <a:ext cx="6585900" cy="34005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cxnSp>
        <p:nvCxnSpPr>
          <p:cNvPr id="1803" name="Google Shape;1803;p11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4" name="Google Shape;1804;p11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5" name="Google Shape;1805;p11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6" name="Google Shape;1806;p11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BLANK_1_1_1_1_1_1_1_1_1_1_1_1_1_1_1_1_1_1_1_1">
    <p:bg>
      <p:bgPr>
        <a:solidFill>
          <a:schemeClr val="lt2"/>
        </a:solidFill>
        <a:effectLst/>
      </p:bgPr>
    </p:bg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17"/>
          <p:cNvSpPr>
            <a:spLocks noGrp="1"/>
          </p:cNvSpPr>
          <p:nvPr>
            <p:ph type="pic" idx="2"/>
          </p:nvPr>
        </p:nvSpPr>
        <p:spPr>
          <a:xfrm>
            <a:off x="1907087" y="1245243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809" name="Google Shape;1809;p117"/>
          <p:cNvSpPr>
            <a:spLocks noGrp="1"/>
          </p:cNvSpPr>
          <p:nvPr>
            <p:ph type="pic" idx="3"/>
          </p:nvPr>
        </p:nvSpPr>
        <p:spPr>
          <a:xfrm>
            <a:off x="3898886" y="1245243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810" name="Google Shape;1810;p117"/>
          <p:cNvSpPr>
            <a:spLocks noGrp="1"/>
          </p:cNvSpPr>
          <p:nvPr>
            <p:ph type="pic" idx="4"/>
          </p:nvPr>
        </p:nvSpPr>
        <p:spPr>
          <a:xfrm>
            <a:off x="5890685" y="1245243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811" name="Google Shape;1811;p117"/>
          <p:cNvSpPr>
            <a:spLocks noGrp="1"/>
          </p:cNvSpPr>
          <p:nvPr>
            <p:ph type="pic" idx="5"/>
          </p:nvPr>
        </p:nvSpPr>
        <p:spPr>
          <a:xfrm>
            <a:off x="1907087" y="2409575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812" name="Google Shape;1812;p117"/>
          <p:cNvSpPr>
            <a:spLocks noGrp="1"/>
          </p:cNvSpPr>
          <p:nvPr>
            <p:ph type="pic" idx="6"/>
          </p:nvPr>
        </p:nvSpPr>
        <p:spPr>
          <a:xfrm>
            <a:off x="3898886" y="2409575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813" name="Google Shape;1813;p117"/>
          <p:cNvSpPr>
            <a:spLocks noGrp="1"/>
          </p:cNvSpPr>
          <p:nvPr>
            <p:ph type="pic" idx="7"/>
          </p:nvPr>
        </p:nvSpPr>
        <p:spPr>
          <a:xfrm>
            <a:off x="5890685" y="2409575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814" name="Google Shape;1814;p117"/>
          <p:cNvSpPr>
            <a:spLocks noGrp="1"/>
          </p:cNvSpPr>
          <p:nvPr>
            <p:ph type="pic" idx="8"/>
          </p:nvPr>
        </p:nvSpPr>
        <p:spPr>
          <a:xfrm>
            <a:off x="1907087" y="3573907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815" name="Google Shape;1815;p117"/>
          <p:cNvSpPr>
            <a:spLocks noGrp="1"/>
          </p:cNvSpPr>
          <p:nvPr>
            <p:ph type="pic" idx="9"/>
          </p:nvPr>
        </p:nvSpPr>
        <p:spPr>
          <a:xfrm>
            <a:off x="3898886" y="3573907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816" name="Google Shape;1816;p117"/>
          <p:cNvSpPr>
            <a:spLocks noGrp="1"/>
          </p:cNvSpPr>
          <p:nvPr>
            <p:ph type="pic" idx="13"/>
          </p:nvPr>
        </p:nvSpPr>
        <p:spPr>
          <a:xfrm>
            <a:off x="5890685" y="3573907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cxnSp>
        <p:nvCxnSpPr>
          <p:cNvPr id="1817" name="Google Shape;1817;p11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8" name="Google Shape;1818;p11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9" name="Google Shape;1819;p11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0" name="Google Shape;1820;p11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1" name="Google Shape;1821;p117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cxnSp>
        <p:nvCxnSpPr>
          <p:cNvPr id="1822" name="Google Shape;1822;p117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 - ALT 1">
  <p:cSld name="BLANK_1_1_1_1_1_1_1_1_1_1_1_1_1_1_1_1_1_1_1_1_1">
    <p:bg>
      <p:bgPr>
        <a:solidFill>
          <a:schemeClr val="lt2"/>
        </a:solidFill>
        <a:effectLst/>
      </p:bgPr>
    </p:bg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18"/>
          <p:cNvSpPr txBox="1">
            <a:spLocks noGrp="1"/>
          </p:cNvSpPr>
          <p:nvPr>
            <p:ph type="subTitle" idx="1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825" name="Google Shape;1825;p118"/>
          <p:cNvSpPr txBox="1">
            <a:spLocks noGrp="1"/>
          </p:cNvSpPr>
          <p:nvPr>
            <p:ph type="subTitle" idx="2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826" name="Google Shape;1826;p118"/>
          <p:cNvSpPr txBox="1">
            <a:spLocks noGrp="1"/>
          </p:cNvSpPr>
          <p:nvPr>
            <p:ph type="subTitle" idx="3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827" name="Google Shape;1827;p118"/>
          <p:cNvSpPr>
            <a:spLocks noGrp="1"/>
          </p:cNvSpPr>
          <p:nvPr>
            <p:ph type="pic" idx="4"/>
          </p:nvPr>
        </p:nvSpPr>
        <p:spPr>
          <a:xfrm>
            <a:off x="1907087" y="1245243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828" name="Google Shape;1828;p118"/>
          <p:cNvSpPr>
            <a:spLocks noGrp="1"/>
          </p:cNvSpPr>
          <p:nvPr>
            <p:ph type="pic" idx="5"/>
          </p:nvPr>
        </p:nvSpPr>
        <p:spPr>
          <a:xfrm>
            <a:off x="3898886" y="1245243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829" name="Google Shape;1829;p118"/>
          <p:cNvSpPr>
            <a:spLocks noGrp="1"/>
          </p:cNvSpPr>
          <p:nvPr>
            <p:ph type="pic" idx="6"/>
          </p:nvPr>
        </p:nvSpPr>
        <p:spPr>
          <a:xfrm>
            <a:off x="5890685" y="1245243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830" name="Google Shape;1830;p118"/>
          <p:cNvSpPr>
            <a:spLocks noGrp="1"/>
          </p:cNvSpPr>
          <p:nvPr>
            <p:ph type="pic" idx="7"/>
          </p:nvPr>
        </p:nvSpPr>
        <p:spPr>
          <a:xfrm>
            <a:off x="1907087" y="2409575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831" name="Google Shape;1831;p118"/>
          <p:cNvSpPr>
            <a:spLocks noGrp="1"/>
          </p:cNvSpPr>
          <p:nvPr>
            <p:ph type="pic" idx="8"/>
          </p:nvPr>
        </p:nvSpPr>
        <p:spPr>
          <a:xfrm>
            <a:off x="3898886" y="2409575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832" name="Google Shape;1832;p118"/>
          <p:cNvSpPr>
            <a:spLocks noGrp="1"/>
          </p:cNvSpPr>
          <p:nvPr>
            <p:ph type="pic" idx="9"/>
          </p:nvPr>
        </p:nvSpPr>
        <p:spPr>
          <a:xfrm>
            <a:off x="5890685" y="2409575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833" name="Google Shape;1833;p118"/>
          <p:cNvSpPr>
            <a:spLocks noGrp="1"/>
          </p:cNvSpPr>
          <p:nvPr>
            <p:ph type="pic" idx="13"/>
          </p:nvPr>
        </p:nvSpPr>
        <p:spPr>
          <a:xfrm>
            <a:off x="1907087" y="3573907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834" name="Google Shape;1834;p118"/>
          <p:cNvSpPr>
            <a:spLocks noGrp="1"/>
          </p:cNvSpPr>
          <p:nvPr>
            <p:ph type="pic" idx="14"/>
          </p:nvPr>
        </p:nvSpPr>
        <p:spPr>
          <a:xfrm>
            <a:off x="3898886" y="3573907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835" name="Google Shape;1835;p118"/>
          <p:cNvSpPr>
            <a:spLocks noGrp="1"/>
          </p:cNvSpPr>
          <p:nvPr>
            <p:ph type="pic" idx="15"/>
          </p:nvPr>
        </p:nvSpPr>
        <p:spPr>
          <a:xfrm>
            <a:off x="5890685" y="3573907"/>
            <a:ext cx="1868700" cy="10512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cxnSp>
        <p:nvCxnSpPr>
          <p:cNvPr id="1836" name="Google Shape;1836;p11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7" name="Google Shape;1837;p11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8" name="Google Shape;1838;p11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9" name="Google Shape;1839;p11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0" name="Google Shape;1840;p118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cxnSp>
        <p:nvCxnSpPr>
          <p:cNvPr id="1841" name="Google Shape;1841;p11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44" name="Google Shape;1844;p1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1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47" name="Google Shape;1847;p12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48" name="Google Shape;1848;p12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cards">
  <p:cSld name="CUSTOM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>
            <a:spLocks noGrp="1"/>
          </p:cNvSpPr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subTitle" idx="1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2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3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4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5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6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7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8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9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1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1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196" name="Google Shape;196;p1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7" name="Google Shape;197;p13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198" name="Google Shape;198;p13"/>
            <p:cNvCxnSpPr/>
            <p:nvPr/>
          </p:nvCxnSpPr>
          <p:spPr>
            <a:xfrm rot="-5400000" flipH="1">
              <a:off x="498725" y="2069800"/>
              <a:ext cx="103500" cy="103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3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0" name="Google Shape;200;p1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cards">
  <p:cSld name="CUSTOM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06" name="Google Shape;206;p14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07" name="Google Shape;207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14"/>
          <p:cNvSpPr txBox="1">
            <a:spLocks noGrp="1"/>
          </p:cNvSpPr>
          <p:nvPr>
            <p:ph type="title" idx="4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subTitle" idx="5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0" name="Google Shape;210;p14"/>
          <p:cNvSpPr txBox="1">
            <a:spLocks noGrp="1"/>
          </p:cNvSpPr>
          <p:nvPr>
            <p:ph type="subTitle" idx="6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1" name="Google Shape;211;p14"/>
          <p:cNvSpPr txBox="1">
            <a:spLocks noGrp="1"/>
          </p:cNvSpPr>
          <p:nvPr>
            <p:ph type="title" idx="7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4"/>
          <p:cNvSpPr txBox="1">
            <a:spLocks noGrp="1"/>
          </p:cNvSpPr>
          <p:nvPr>
            <p:ph type="subTitle" idx="8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3" name="Google Shape;213;p14"/>
          <p:cNvSpPr txBox="1">
            <a:spLocks noGrp="1"/>
          </p:cNvSpPr>
          <p:nvPr>
            <p:ph type="subTitle" idx="9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 idx="13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4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6" name="Google Shape;216;p14"/>
          <p:cNvSpPr txBox="1">
            <a:spLocks noGrp="1"/>
          </p:cNvSpPr>
          <p:nvPr>
            <p:ph type="subTitle" idx="15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7" name="Google Shape;217;p14"/>
          <p:cNvSpPr txBox="1">
            <a:spLocks noGrp="1"/>
          </p:cNvSpPr>
          <p:nvPr>
            <p:ph type="title" idx="16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14"/>
          <p:cNvSpPr txBox="1">
            <a:spLocks noGrp="1"/>
          </p:cNvSpPr>
          <p:nvPr>
            <p:ph type="subTitle" idx="17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18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20" name="Google Shape;220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7_1_1_1_1_1_1_1_1_1_1_1_1_1_1_1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5"/>
          <p:cNvPicPr preferRelativeResize="0"/>
          <p:nvPr/>
        </p:nvPicPr>
        <p:blipFill rotWithShape="1">
          <a:blip r:embed="rId2">
            <a:alphaModFix/>
          </a:blip>
          <a:srcRect r="15469" b="14588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15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26" name="Google Shape;226;p15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27" name="Google Shape;227;p15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28" name="Google Shape;228;p15"/>
          <p:cNvSpPr txBox="1">
            <a:spLocks noGrp="1"/>
          </p:cNvSpPr>
          <p:nvPr>
            <p:ph type="subTitle" idx="4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29" name="Google Shape;229;p15"/>
          <p:cNvSpPr txBox="1">
            <a:spLocks noGrp="1"/>
          </p:cNvSpPr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subTitle" idx="5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body" idx="6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15"/>
          <p:cNvSpPr txBox="1">
            <a:spLocks noGrp="1"/>
          </p:cNvSpPr>
          <p:nvPr>
            <p:ph type="title" idx="7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8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body" idx="9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title" idx="13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14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body" idx="15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title" idx="16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subTitle" idx="17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body" idx="18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title" idx="19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s">
  <p:cSld name="CUSTOM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46" name="Google Shape;246;p16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16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48" name="Google Shape;248;p16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50" name="Google Shape;250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p16"/>
          <p:cNvSpPr txBox="1">
            <a:spLocks noGrp="1"/>
          </p:cNvSpPr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>
            <a:endParaRPr/>
          </a:p>
        </p:txBody>
      </p:sp>
      <p:sp>
        <p:nvSpPr>
          <p:cNvPr id="252" name="Google Shape;252;p16"/>
          <p:cNvSpPr>
            <a:spLocks noGrp="1"/>
          </p:cNvSpPr>
          <p:nvPr>
            <p:ph type="pic" idx="5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6"/>
          <p:cNvSpPr txBox="1">
            <a:spLocks noGrp="1"/>
          </p:cNvSpPr>
          <p:nvPr>
            <p:ph type="body" idx="6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16"/>
          <p:cNvSpPr txBox="1">
            <a:spLocks noGrp="1"/>
          </p:cNvSpPr>
          <p:nvPr>
            <p:ph type="body" idx="7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marL="914400" lvl="1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marL="1371600" lvl="2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marL="1828800" lvl="3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marL="2286000" lvl="4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marL="2743200" lvl="5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marL="3200400" lvl="6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marL="3657600" lvl="7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marL="4114800" lvl="8" indent="-30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55" name="Google Shape;255;p16"/>
          <p:cNvSpPr txBox="1">
            <a:spLocks noGrp="1"/>
          </p:cNvSpPr>
          <p:nvPr>
            <p:ph type="subTitle" idx="8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56" name="Google Shape;256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s">
  <p:cSld name="CUSTOM_2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60" name="Google Shape;260;p17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62" name="Google Shape;262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" name="Google Shape;263;p17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name="adj" fmla="val 96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name="adj" fmla="val 674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name="adj" fmla="val 963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name="adj" fmla="val 1360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7" name="Google Shape;267;p17"/>
          <p:cNvSpPr>
            <a:spLocks noGrp="1"/>
          </p:cNvSpPr>
          <p:nvPr>
            <p:ph type="pic" idx="4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7"/>
          <p:cNvSpPr txBox="1">
            <a:spLocks noGrp="1"/>
          </p:cNvSpPr>
          <p:nvPr>
            <p:ph type="subTitle" idx="5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69" name="Google Shape;269;p17"/>
          <p:cNvSpPr txBox="1">
            <a:spLocks noGrp="1"/>
          </p:cNvSpPr>
          <p:nvPr>
            <p:ph type="body" idx="6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7"/>
          <p:cNvSpPr txBox="1">
            <a:spLocks noGrp="1"/>
          </p:cNvSpPr>
          <p:nvPr>
            <p:ph type="subTitle" idx="7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71" name="Google Shape;271;p17"/>
          <p:cNvSpPr txBox="1">
            <a:spLocks noGrp="1"/>
          </p:cNvSpPr>
          <p:nvPr>
            <p:ph type="body" idx="8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272" name="Google Shape;272;p17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17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17"/>
          <p:cNvSpPr txBox="1">
            <a:spLocks noGrp="1"/>
          </p:cNvSpPr>
          <p:nvPr>
            <p:ph type="subTitle" idx="9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75" name="Google Shape;275;p17"/>
          <p:cNvSpPr txBox="1">
            <a:spLocks noGrp="1"/>
          </p:cNvSpPr>
          <p:nvPr>
            <p:ph type="body" idx="13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276" name="Google Shape;276;p17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800" b="1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7" name="Google Shape;277;p17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800" b="1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8" name="Google Shape;278;p17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800" b="1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9" name="Google Shape;279;p17"/>
          <p:cNvSpPr txBox="1">
            <a:spLocks noGrp="1"/>
          </p:cNvSpPr>
          <p:nvPr>
            <p:ph type="subTitle" idx="14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0" name="Google Shape;280;p17"/>
          <p:cNvSpPr txBox="1">
            <a:spLocks noGrp="1"/>
          </p:cNvSpPr>
          <p:nvPr>
            <p:ph type="subTitle" idx="15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1" name="Google Shape;281;p17"/>
          <p:cNvSpPr txBox="1">
            <a:spLocks noGrp="1"/>
          </p:cNvSpPr>
          <p:nvPr>
            <p:ph type="subTitle" idx="16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sz="8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2" name="Google Shape;282;p17"/>
          <p:cNvSpPr txBox="1">
            <a:spLocks noGrp="1"/>
          </p:cNvSpPr>
          <p:nvPr>
            <p:ph type="subTitle" idx="17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sz="8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8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sz="8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19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20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86" name="Google Shape;286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lestones">
  <p:cSld name="CUSTOM_4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>
            <a:spLocks noGrp="1"/>
          </p:cNvSpPr>
          <p:nvPr>
            <p:ph type="body" idx="1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90" name="Google Shape;290;p18"/>
          <p:cNvSpPr txBox="1">
            <a:spLocks noGrp="1"/>
          </p:cNvSpPr>
          <p:nvPr>
            <p:ph type="body" idx="2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subTitle" idx="3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292" name="Google Shape;292;p18"/>
          <p:cNvSpPr txBox="1">
            <a:spLocks noGrp="1"/>
          </p:cNvSpPr>
          <p:nvPr>
            <p:ph type="body" idx="4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subTitle" idx="5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94" name="Google Shape;294;p18"/>
          <p:cNvSpPr txBox="1">
            <a:spLocks noGrp="1"/>
          </p:cNvSpPr>
          <p:nvPr>
            <p:ph type="body" idx="6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295" name="Google Shape;295;p18"/>
          <p:cNvSpPr txBox="1">
            <a:spLocks noGrp="1"/>
          </p:cNvSpPr>
          <p:nvPr>
            <p:ph type="subTitle" idx="7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96" name="Google Shape;296;p18"/>
          <p:cNvSpPr txBox="1">
            <a:spLocks noGrp="1"/>
          </p:cNvSpPr>
          <p:nvPr>
            <p:ph type="subTitle" idx="8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97" name="Google Shape;297;p18"/>
          <p:cNvSpPr txBox="1">
            <a:spLocks noGrp="1"/>
          </p:cNvSpPr>
          <p:nvPr>
            <p:ph type="subTitle" idx="9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98" name="Google Shape;298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18"/>
          <p:cNvSpPr txBox="1">
            <a:spLocks noGrp="1"/>
          </p:cNvSpPr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18"/>
          <p:cNvSpPr txBox="1">
            <a:spLocks noGrp="1"/>
          </p:cNvSpPr>
          <p:nvPr>
            <p:ph type="subTitle" idx="13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01" name="Google Shape;301;p18"/>
          <p:cNvSpPr txBox="1">
            <a:spLocks noGrp="1"/>
          </p:cNvSpPr>
          <p:nvPr>
            <p:ph type="subTitle" idx="14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02" name="Google Shape;302;p18"/>
          <p:cNvSpPr txBox="1">
            <a:spLocks noGrp="1"/>
          </p:cNvSpPr>
          <p:nvPr>
            <p:ph type="subTitle" idx="15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03" name="Google Shape;303;p18"/>
          <p:cNvSpPr txBox="1">
            <a:spLocks noGrp="1"/>
          </p:cNvSpPr>
          <p:nvPr>
            <p:ph type="subTitle" idx="16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04" name="Google Shape;304;p18"/>
          <p:cNvSpPr txBox="1">
            <a:spLocks noGrp="1"/>
          </p:cNvSpPr>
          <p:nvPr>
            <p:ph type="subTitle" idx="17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8"/>
          <p:cNvSpPr txBox="1">
            <a:spLocks noGrp="1"/>
          </p:cNvSpPr>
          <p:nvPr>
            <p:ph type="subTitle" idx="18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306" name="Google Shape;306;p18"/>
          <p:cNvSpPr txBox="1">
            <a:spLocks noGrp="1"/>
          </p:cNvSpPr>
          <p:nvPr>
            <p:ph type="subTitle" idx="19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307" name="Google Shape;307;p18"/>
          <p:cNvSpPr txBox="1">
            <a:spLocks noGrp="1"/>
          </p:cNvSpPr>
          <p:nvPr>
            <p:ph type="subTitle" idx="20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subTitle" idx="21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subTitle" idx="22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18"/>
          <p:cNvSpPr txBox="1">
            <a:spLocks noGrp="1"/>
          </p:cNvSpPr>
          <p:nvPr>
            <p:ph type="subTitle" idx="23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18"/>
          <p:cNvSpPr txBox="1">
            <a:spLocks noGrp="1"/>
          </p:cNvSpPr>
          <p:nvPr>
            <p:ph type="subTitle" idx="24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18"/>
          <p:cNvSpPr txBox="1">
            <a:spLocks noGrp="1"/>
          </p:cNvSpPr>
          <p:nvPr>
            <p:ph type="subTitle" idx="25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8"/>
          <p:cNvSpPr txBox="1">
            <a:spLocks noGrp="1"/>
          </p:cNvSpPr>
          <p:nvPr>
            <p:ph type="body" idx="26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314" name="Google Shape;314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trics ">
  <p:cSld name="CUSTOM_5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18" name="Google Shape;318;p19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19" name="Google Shape;319;p19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320" name="Google Shape;320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3" name="Google Shape;323;p19"/>
          <p:cNvSpPr txBox="1">
            <a:spLocks noGrp="1"/>
          </p:cNvSpPr>
          <p:nvPr>
            <p:ph type="subTitle" idx="4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9"/>
          <p:cNvSpPr txBox="1">
            <a:spLocks noGrp="1"/>
          </p:cNvSpPr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9"/>
          <p:cNvSpPr txBox="1">
            <a:spLocks noGrp="1"/>
          </p:cNvSpPr>
          <p:nvPr>
            <p:ph type="subTitle" idx="5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19"/>
          <p:cNvSpPr txBox="1">
            <a:spLocks noGrp="1"/>
          </p:cNvSpPr>
          <p:nvPr>
            <p:ph type="subTitle" idx="6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27" name="Google Shape;327;p19"/>
          <p:cNvSpPr txBox="1">
            <a:spLocks noGrp="1"/>
          </p:cNvSpPr>
          <p:nvPr>
            <p:ph type="title" idx="7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328" name="Google Shape;328;p19"/>
          <p:cNvSpPr txBox="1">
            <a:spLocks noGrp="1"/>
          </p:cNvSpPr>
          <p:nvPr>
            <p:ph type="title" idx="8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9"/>
          <p:cNvSpPr txBox="1">
            <a:spLocks noGrp="1"/>
          </p:cNvSpPr>
          <p:nvPr>
            <p:ph type="subTitle" idx="9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30" name="Google Shape;330;p19"/>
          <p:cNvSpPr txBox="1">
            <a:spLocks noGrp="1"/>
          </p:cNvSpPr>
          <p:nvPr>
            <p:ph type="subTitle" idx="13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31" name="Google Shape;331;p19"/>
          <p:cNvSpPr txBox="1">
            <a:spLocks noGrp="1"/>
          </p:cNvSpPr>
          <p:nvPr>
            <p:ph type="subTitle" idx="14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32" name="Google Shape;332;p19"/>
          <p:cNvSpPr txBox="1">
            <a:spLocks noGrp="1"/>
          </p:cNvSpPr>
          <p:nvPr>
            <p:ph type="subTitle" idx="15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5" name="Google Shape;335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ALT 1">
  <p:cSld name="BLANK_1_1_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2" name="Google Shape;32;p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44" name="Google Shape;344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4" name="Google Shape;354;p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5" name="Google Shape;355;p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2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values">
  <p:cSld name="BLANK_1_1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41" name="Google Shape;41;p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4"/>
          <p:cNvSpPr txBox="1">
            <a:spLocks noGrp="1"/>
          </p:cNvSpPr>
          <p:nvPr>
            <p:ph type="subTitle" idx="5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subTitle" idx="6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ubTitle" idx="7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8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9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3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1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5" name="Google Shape;365;p31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6" name="Google Shape;366;p31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7" name="Google Shape;367;p31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3" name="Google Shape;373;p32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3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7" name="Google Shape;377;p33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33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9" name="Google Shape;379;p33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2" name="Google Shape;382;p34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5" name="Google Shape;385;p34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7" name="Google Shape;387;p34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2" name="Google Shape;392;p35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35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35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5" name="Google Shape;395;p35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6" name="Google Shape;396;p35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7" name="Google Shape;397;p35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36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3" name="Google Shape;403;p37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37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37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8" name="Google Shape;408;p37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38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38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8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38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38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6" name="Google Shape;41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8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8" name="Google Shape;418;p38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9" name="Google Shape;419;p38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40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0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0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0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0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40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0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0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and image ALT 2">
  <p:cSld name="CUSTOM_3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>
            <a:spLocks noGrp="1"/>
          </p:cNvSpPr>
          <p:nvPr>
            <p:ph type="pic" idx="2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 idx="3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4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5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6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8" name="Google Shape;58;p5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5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5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ALT 1" type="blank">
  <p:cSld name="BLANK">
    <p:bg>
      <p:bgPr>
        <a:solidFill>
          <a:schemeClr val="lt1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42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438" name="Google Shape;438;p42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42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42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42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42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42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42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spcFirstLastPara="1" wrap="square" lIns="274300" tIns="91425" rIns="18287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6" name="Google Shape;446;p42"/>
          <p:cNvSpPr txBox="1">
            <a:spLocks noGrp="1"/>
          </p:cNvSpPr>
          <p:nvPr>
            <p:ph type="subTitle" idx="1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spcFirstLastPara="1" wrap="square" lIns="274300" tIns="91425" rIns="18287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47" name="Google Shape;447;p42"/>
          <p:cNvSpPr txBox="1">
            <a:spLocks noGrp="1"/>
          </p:cNvSpPr>
          <p:nvPr>
            <p:ph type="subTitle" idx="2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spcFirstLastPara="1" wrap="square" lIns="274300" tIns="91425" rIns="27430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42"/>
          <p:cNvSpPr txBox="1">
            <a:spLocks noGrp="1"/>
          </p:cNvSpPr>
          <p:nvPr>
            <p:ph type="subTitle" idx="3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42"/>
          <p:cNvSpPr txBox="1">
            <a:spLocks noGrp="1"/>
          </p:cNvSpPr>
          <p:nvPr>
            <p:ph type="subTitle" idx="4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ALT 1">
  <p:cSld name="BLANK_1_1_1_1_1_1_1_1_1_1_1_3">
    <p:bg>
      <p:bgPr>
        <a:solidFill>
          <a:schemeClr val="lt2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3"/>
          <p:cNvSpPr txBox="1">
            <a:spLocks noGrp="1"/>
          </p:cNvSpPr>
          <p:nvPr>
            <p:ph type="subTitle" idx="1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52" name="Google Shape;452;p43"/>
          <p:cNvSpPr txBox="1">
            <a:spLocks noGrp="1"/>
          </p:cNvSpPr>
          <p:nvPr>
            <p:ph type="subTitle" idx="2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53" name="Google Shape;453;p43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54" name="Google Shape;454;p43"/>
          <p:cNvSpPr txBox="1">
            <a:spLocks noGrp="1"/>
          </p:cNvSpPr>
          <p:nvPr>
            <p:ph type="subTitle" idx="4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55" name="Google Shape;455;p43"/>
          <p:cNvSpPr txBox="1">
            <a:spLocks noGrp="1"/>
          </p:cNvSpPr>
          <p:nvPr>
            <p:ph type="title"/>
          </p:nvPr>
        </p:nvSpPr>
        <p:spPr>
          <a:xfrm flipH="1">
            <a:off x="1040775" y="1307575"/>
            <a:ext cx="7581900" cy="745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sp>
        <p:nvSpPr>
          <p:cNvPr id="456" name="Google Shape;456;p43"/>
          <p:cNvSpPr txBox="1">
            <a:spLocks noGrp="1"/>
          </p:cNvSpPr>
          <p:nvPr>
            <p:ph type="title" idx="5"/>
          </p:nvPr>
        </p:nvSpPr>
        <p:spPr>
          <a:xfrm flipH="1">
            <a:off x="1040775" y="2053325"/>
            <a:ext cx="7581900" cy="7473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sp>
        <p:nvSpPr>
          <p:cNvPr id="457" name="Google Shape;457;p43"/>
          <p:cNvSpPr txBox="1">
            <a:spLocks noGrp="1"/>
          </p:cNvSpPr>
          <p:nvPr>
            <p:ph type="title" idx="6"/>
          </p:nvPr>
        </p:nvSpPr>
        <p:spPr>
          <a:xfrm flipH="1">
            <a:off x="1040775" y="2800750"/>
            <a:ext cx="7581900" cy="7419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sp>
        <p:nvSpPr>
          <p:cNvPr id="458" name="Google Shape;458;p43"/>
          <p:cNvSpPr txBox="1">
            <a:spLocks noGrp="1"/>
          </p:cNvSpPr>
          <p:nvPr>
            <p:ph type="title" idx="7"/>
          </p:nvPr>
        </p:nvSpPr>
        <p:spPr>
          <a:xfrm flipH="1">
            <a:off x="1040775" y="3542475"/>
            <a:ext cx="7581900" cy="75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sp>
        <p:nvSpPr>
          <p:cNvPr id="459" name="Google Shape;459;p43"/>
          <p:cNvSpPr txBox="1">
            <a:spLocks noGrp="1"/>
          </p:cNvSpPr>
          <p:nvPr>
            <p:ph type="title" idx="8"/>
          </p:nvPr>
        </p:nvSpPr>
        <p:spPr>
          <a:xfrm flipH="1">
            <a:off x="1040775" y="4297600"/>
            <a:ext cx="7581900" cy="745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sp>
        <p:nvSpPr>
          <p:cNvPr id="460" name="Google Shape;460;p43"/>
          <p:cNvSpPr txBox="1">
            <a:spLocks noGrp="1"/>
          </p:cNvSpPr>
          <p:nvPr>
            <p:ph type="title" idx="9"/>
          </p:nvPr>
        </p:nvSpPr>
        <p:spPr>
          <a:xfrm flipH="1">
            <a:off x="1040775" y="666250"/>
            <a:ext cx="75819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ummary">
  <p:cSld name="BLANK_1_1_1_1_1_1_1_2_1">
    <p:bg>
      <p:bgPr>
        <a:solidFill>
          <a:schemeClr val="lt2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/>
          <p:cNvSpPr txBox="1">
            <a:spLocks noGrp="1"/>
          </p:cNvSpPr>
          <p:nvPr>
            <p:ph type="title"/>
          </p:nvPr>
        </p:nvSpPr>
        <p:spPr>
          <a:xfrm>
            <a:off x="1040950" y="1667775"/>
            <a:ext cx="2022000" cy="6414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463" name="Google Shape;463;p44"/>
          <p:cNvSpPr txBox="1">
            <a:spLocks noGrp="1"/>
          </p:cNvSpPr>
          <p:nvPr>
            <p:ph type="body" idx="1"/>
          </p:nvPr>
        </p:nvSpPr>
        <p:spPr>
          <a:xfrm>
            <a:off x="1041000" y="2309175"/>
            <a:ext cx="2022000" cy="6849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464" name="Google Shape;464;p44"/>
          <p:cNvSpPr txBox="1">
            <a:spLocks noGrp="1"/>
          </p:cNvSpPr>
          <p:nvPr>
            <p:ph type="title" idx="2"/>
          </p:nvPr>
        </p:nvSpPr>
        <p:spPr>
          <a:xfrm>
            <a:off x="3065850" y="1667775"/>
            <a:ext cx="2025300" cy="6414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465" name="Google Shape;465;p44"/>
          <p:cNvSpPr txBox="1">
            <a:spLocks noGrp="1"/>
          </p:cNvSpPr>
          <p:nvPr>
            <p:ph type="body" idx="3"/>
          </p:nvPr>
        </p:nvSpPr>
        <p:spPr>
          <a:xfrm>
            <a:off x="3065900" y="2309175"/>
            <a:ext cx="2025300" cy="6849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466" name="Google Shape;466;p44"/>
          <p:cNvSpPr txBox="1">
            <a:spLocks noGrp="1"/>
          </p:cNvSpPr>
          <p:nvPr>
            <p:ph type="title" idx="4"/>
          </p:nvPr>
        </p:nvSpPr>
        <p:spPr>
          <a:xfrm>
            <a:off x="5090675" y="1667775"/>
            <a:ext cx="2027700" cy="6414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467" name="Google Shape;467;p44"/>
          <p:cNvSpPr txBox="1">
            <a:spLocks noGrp="1"/>
          </p:cNvSpPr>
          <p:nvPr>
            <p:ph type="body" idx="5"/>
          </p:nvPr>
        </p:nvSpPr>
        <p:spPr>
          <a:xfrm>
            <a:off x="5090725" y="2309175"/>
            <a:ext cx="2027700" cy="6849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468" name="Google Shape;468;p44"/>
          <p:cNvSpPr txBox="1">
            <a:spLocks noGrp="1"/>
          </p:cNvSpPr>
          <p:nvPr>
            <p:ph type="title" idx="6"/>
          </p:nvPr>
        </p:nvSpPr>
        <p:spPr>
          <a:xfrm>
            <a:off x="7118725" y="1667775"/>
            <a:ext cx="2025300" cy="6414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469" name="Google Shape;469;p44"/>
          <p:cNvSpPr txBox="1">
            <a:spLocks noGrp="1"/>
          </p:cNvSpPr>
          <p:nvPr>
            <p:ph type="body" idx="7"/>
          </p:nvPr>
        </p:nvSpPr>
        <p:spPr>
          <a:xfrm>
            <a:off x="7118775" y="2309175"/>
            <a:ext cx="2025300" cy="6849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470" name="Google Shape;470;p44"/>
          <p:cNvSpPr txBox="1">
            <a:spLocks noGrp="1"/>
          </p:cNvSpPr>
          <p:nvPr>
            <p:ph type="title" idx="8"/>
          </p:nvPr>
        </p:nvSpPr>
        <p:spPr>
          <a:xfrm>
            <a:off x="1040950" y="3584775"/>
            <a:ext cx="2022000" cy="6414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471" name="Google Shape;471;p44"/>
          <p:cNvSpPr txBox="1">
            <a:spLocks noGrp="1"/>
          </p:cNvSpPr>
          <p:nvPr>
            <p:ph type="body" idx="9"/>
          </p:nvPr>
        </p:nvSpPr>
        <p:spPr>
          <a:xfrm>
            <a:off x="1041000" y="4226175"/>
            <a:ext cx="2022000" cy="6849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472" name="Google Shape;472;p44"/>
          <p:cNvSpPr txBox="1">
            <a:spLocks noGrp="1"/>
          </p:cNvSpPr>
          <p:nvPr>
            <p:ph type="title" idx="13"/>
          </p:nvPr>
        </p:nvSpPr>
        <p:spPr>
          <a:xfrm>
            <a:off x="3065850" y="3584775"/>
            <a:ext cx="2025300" cy="6414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473" name="Google Shape;473;p44"/>
          <p:cNvSpPr txBox="1">
            <a:spLocks noGrp="1"/>
          </p:cNvSpPr>
          <p:nvPr>
            <p:ph type="body" idx="14"/>
          </p:nvPr>
        </p:nvSpPr>
        <p:spPr>
          <a:xfrm>
            <a:off x="3065900" y="4226175"/>
            <a:ext cx="2025300" cy="6849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474" name="Google Shape;474;p44"/>
          <p:cNvSpPr txBox="1">
            <a:spLocks noGrp="1"/>
          </p:cNvSpPr>
          <p:nvPr>
            <p:ph type="title" idx="15"/>
          </p:nvPr>
        </p:nvSpPr>
        <p:spPr>
          <a:xfrm>
            <a:off x="5090675" y="3584775"/>
            <a:ext cx="2027700" cy="6414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475" name="Google Shape;475;p44"/>
          <p:cNvSpPr txBox="1">
            <a:spLocks noGrp="1"/>
          </p:cNvSpPr>
          <p:nvPr>
            <p:ph type="body" idx="16"/>
          </p:nvPr>
        </p:nvSpPr>
        <p:spPr>
          <a:xfrm>
            <a:off x="5090725" y="4226175"/>
            <a:ext cx="2027700" cy="6849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476" name="Google Shape;476;p44"/>
          <p:cNvSpPr txBox="1">
            <a:spLocks noGrp="1"/>
          </p:cNvSpPr>
          <p:nvPr>
            <p:ph type="title" idx="17"/>
          </p:nvPr>
        </p:nvSpPr>
        <p:spPr>
          <a:xfrm>
            <a:off x="7118725" y="3584775"/>
            <a:ext cx="2025300" cy="6414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477" name="Google Shape;477;p44"/>
          <p:cNvSpPr txBox="1">
            <a:spLocks noGrp="1"/>
          </p:cNvSpPr>
          <p:nvPr>
            <p:ph type="body" idx="18"/>
          </p:nvPr>
        </p:nvSpPr>
        <p:spPr>
          <a:xfrm>
            <a:off x="7118775" y="4226175"/>
            <a:ext cx="2025300" cy="6849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478" name="Google Shape;478;p44"/>
          <p:cNvSpPr txBox="1">
            <a:spLocks noGrp="1"/>
          </p:cNvSpPr>
          <p:nvPr>
            <p:ph type="subTitle" idx="19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79" name="Google Shape;479;p44"/>
          <p:cNvSpPr txBox="1">
            <a:spLocks noGrp="1"/>
          </p:cNvSpPr>
          <p:nvPr>
            <p:ph type="title" idx="20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0" name="Google Shape;480;p44"/>
          <p:cNvSpPr txBox="1">
            <a:spLocks noGrp="1"/>
          </p:cNvSpPr>
          <p:nvPr>
            <p:ph type="subTitle" idx="21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81" name="Google Shape;481;p44"/>
          <p:cNvSpPr txBox="1">
            <a:spLocks noGrp="1"/>
          </p:cNvSpPr>
          <p:nvPr>
            <p:ph type="subTitle" idx="22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482" name="Google Shape;482;p44"/>
          <p:cNvSpPr txBox="1">
            <a:spLocks noGrp="1"/>
          </p:cNvSpPr>
          <p:nvPr>
            <p:ph type="subTitle" idx="23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ALT 2">
  <p:cSld name="BLANK_1_1_1_1_1_1_1_1_1_1_1_2">
    <p:bg>
      <p:bgPr>
        <a:solidFill>
          <a:schemeClr val="lt1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5"/>
          <p:cNvSpPr txBox="1">
            <a:spLocks noGrp="1"/>
          </p:cNvSpPr>
          <p:nvPr>
            <p:ph type="subTitle" idx="1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85" name="Google Shape;485;p45"/>
          <p:cNvSpPr txBox="1">
            <a:spLocks noGrp="1"/>
          </p:cNvSpPr>
          <p:nvPr>
            <p:ph type="subTitle" idx="2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45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7" name="Google Shape;487;p45"/>
          <p:cNvSpPr txBox="1">
            <a:spLocks noGrp="1"/>
          </p:cNvSpPr>
          <p:nvPr>
            <p:ph type="title"/>
          </p:nvPr>
        </p:nvSpPr>
        <p:spPr>
          <a:xfrm>
            <a:off x="10421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88" name="Google Shape;488;p45"/>
          <p:cNvSpPr txBox="1">
            <a:spLocks noGrp="1"/>
          </p:cNvSpPr>
          <p:nvPr>
            <p:ph type="title" idx="4"/>
          </p:nvPr>
        </p:nvSpPr>
        <p:spPr>
          <a:xfrm>
            <a:off x="486175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89" name="Google Shape;489;p45"/>
          <p:cNvSpPr txBox="1">
            <a:spLocks noGrp="1"/>
          </p:cNvSpPr>
          <p:nvPr>
            <p:ph type="title" idx="5"/>
          </p:nvPr>
        </p:nvSpPr>
        <p:spPr>
          <a:xfrm>
            <a:off x="29520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90" name="Google Shape;490;p45"/>
          <p:cNvSpPr txBox="1">
            <a:spLocks noGrp="1"/>
          </p:cNvSpPr>
          <p:nvPr>
            <p:ph type="subTitle" idx="6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45"/>
          <p:cNvSpPr txBox="1">
            <a:spLocks noGrp="1"/>
          </p:cNvSpPr>
          <p:nvPr>
            <p:ph type="title" idx="7"/>
          </p:nvPr>
        </p:nvSpPr>
        <p:spPr>
          <a:xfrm flipH="1">
            <a:off x="1046200" y="772500"/>
            <a:ext cx="5726100" cy="21255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2" name="Google Shape;492;p45"/>
          <p:cNvSpPr txBox="1">
            <a:spLocks noGrp="1"/>
          </p:cNvSpPr>
          <p:nvPr>
            <p:ph type="subTitle" idx="8"/>
          </p:nvPr>
        </p:nvSpPr>
        <p:spPr>
          <a:xfrm>
            <a:off x="1042100" y="3515850"/>
            <a:ext cx="1910700" cy="1313700"/>
          </a:xfrm>
          <a:prstGeom prst="rect">
            <a:avLst/>
          </a:prstGeom>
        </p:spPr>
        <p:txBody>
          <a:bodyPr spcFirstLastPara="1" wrap="square" lIns="27430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493" name="Google Shape;493;p45"/>
          <p:cNvSpPr txBox="1">
            <a:spLocks noGrp="1"/>
          </p:cNvSpPr>
          <p:nvPr>
            <p:ph type="title" idx="9"/>
          </p:nvPr>
        </p:nvSpPr>
        <p:spPr>
          <a:xfrm>
            <a:off x="6771475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94" name="Google Shape;494;p45"/>
          <p:cNvSpPr txBox="1">
            <a:spLocks noGrp="1"/>
          </p:cNvSpPr>
          <p:nvPr>
            <p:ph type="subTitle" idx="13"/>
          </p:nvPr>
        </p:nvSpPr>
        <p:spPr>
          <a:xfrm>
            <a:off x="2951438" y="3515850"/>
            <a:ext cx="1910700" cy="1313700"/>
          </a:xfrm>
          <a:prstGeom prst="rect">
            <a:avLst/>
          </a:prstGeom>
        </p:spPr>
        <p:txBody>
          <a:bodyPr spcFirstLastPara="1" wrap="square" lIns="27430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495" name="Google Shape;495;p45"/>
          <p:cNvSpPr txBox="1">
            <a:spLocks noGrp="1"/>
          </p:cNvSpPr>
          <p:nvPr>
            <p:ph type="subTitle" idx="14"/>
          </p:nvPr>
        </p:nvSpPr>
        <p:spPr>
          <a:xfrm>
            <a:off x="4862838" y="3515850"/>
            <a:ext cx="1910700" cy="1313700"/>
          </a:xfrm>
          <a:prstGeom prst="rect">
            <a:avLst/>
          </a:prstGeom>
        </p:spPr>
        <p:txBody>
          <a:bodyPr spcFirstLastPara="1" wrap="square" lIns="27430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496" name="Google Shape;496;p45"/>
          <p:cNvSpPr txBox="1">
            <a:spLocks noGrp="1"/>
          </p:cNvSpPr>
          <p:nvPr>
            <p:ph type="subTitle" idx="15"/>
          </p:nvPr>
        </p:nvSpPr>
        <p:spPr>
          <a:xfrm>
            <a:off x="6774249" y="3515850"/>
            <a:ext cx="1848900" cy="1313700"/>
          </a:xfrm>
          <a:prstGeom prst="rect">
            <a:avLst/>
          </a:prstGeom>
        </p:spPr>
        <p:txBody>
          <a:bodyPr spcFirstLastPara="1" wrap="square" lIns="27430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ecutive Team Intro - ALT 1">
  <p:cSld name="BLANK_1_4">
    <p:bg>
      <p:bgPr>
        <a:solidFill>
          <a:schemeClr val="lt2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subTitle" idx="1"/>
          </p:nvPr>
        </p:nvSpPr>
        <p:spPr>
          <a:xfrm>
            <a:off x="7876950" y="4432750"/>
            <a:ext cx="12678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499" name="Google Shape;499;p46"/>
          <p:cNvSpPr txBox="1">
            <a:spLocks noGrp="1"/>
          </p:cNvSpPr>
          <p:nvPr>
            <p:ph type="subTitle" idx="2"/>
          </p:nvPr>
        </p:nvSpPr>
        <p:spPr>
          <a:xfrm>
            <a:off x="6616523" y="4432750"/>
            <a:ext cx="1259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500" name="Google Shape;500;p46"/>
          <p:cNvSpPr txBox="1">
            <a:spLocks noGrp="1"/>
          </p:cNvSpPr>
          <p:nvPr>
            <p:ph type="subTitle" idx="3"/>
          </p:nvPr>
        </p:nvSpPr>
        <p:spPr>
          <a:xfrm>
            <a:off x="5357423" y="4432750"/>
            <a:ext cx="1259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501" name="Google Shape;501;p46"/>
          <p:cNvSpPr txBox="1">
            <a:spLocks noGrp="1"/>
          </p:cNvSpPr>
          <p:nvPr>
            <p:ph type="subTitle" idx="4"/>
          </p:nvPr>
        </p:nvSpPr>
        <p:spPr>
          <a:xfrm>
            <a:off x="4097348" y="4432750"/>
            <a:ext cx="1259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502" name="Google Shape;502;p46"/>
          <p:cNvSpPr txBox="1">
            <a:spLocks noGrp="1"/>
          </p:cNvSpPr>
          <p:nvPr>
            <p:ph type="subTitle" idx="5"/>
          </p:nvPr>
        </p:nvSpPr>
        <p:spPr>
          <a:xfrm>
            <a:off x="2829250" y="4432750"/>
            <a:ext cx="1268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503" name="Google Shape;503;p46"/>
          <p:cNvSpPr txBox="1">
            <a:spLocks noGrp="1"/>
          </p:cNvSpPr>
          <p:nvPr>
            <p:ph type="subTitle" idx="6"/>
          </p:nvPr>
        </p:nvSpPr>
        <p:spPr>
          <a:xfrm>
            <a:off x="7876950" y="2287525"/>
            <a:ext cx="12678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504" name="Google Shape;504;p46"/>
          <p:cNvSpPr txBox="1">
            <a:spLocks noGrp="1"/>
          </p:cNvSpPr>
          <p:nvPr>
            <p:ph type="subTitle" idx="7"/>
          </p:nvPr>
        </p:nvSpPr>
        <p:spPr>
          <a:xfrm>
            <a:off x="6616523" y="2287525"/>
            <a:ext cx="1259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505" name="Google Shape;505;p46"/>
          <p:cNvSpPr txBox="1">
            <a:spLocks noGrp="1"/>
          </p:cNvSpPr>
          <p:nvPr>
            <p:ph type="subTitle" idx="8"/>
          </p:nvPr>
        </p:nvSpPr>
        <p:spPr>
          <a:xfrm>
            <a:off x="5357423" y="2287525"/>
            <a:ext cx="1259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506" name="Google Shape;506;p46"/>
          <p:cNvSpPr txBox="1">
            <a:spLocks noGrp="1"/>
          </p:cNvSpPr>
          <p:nvPr>
            <p:ph type="subTitle" idx="9"/>
          </p:nvPr>
        </p:nvSpPr>
        <p:spPr>
          <a:xfrm>
            <a:off x="4097348" y="2287525"/>
            <a:ext cx="1259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507" name="Google Shape;507;p46"/>
          <p:cNvSpPr txBox="1">
            <a:spLocks noGrp="1"/>
          </p:cNvSpPr>
          <p:nvPr>
            <p:ph type="title"/>
          </p:nvPr>
        </p:nvSpPr>
        <p:spPr>
          <a:xfrm>
            <a:off x="519850" y="844700"/>
            <a:ext cx="2309400" cy="21420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08" name="Google Shape;508;p46"/>
          <p:cNvSpPr txBox="1">
            <a:spLocks noGrp="1"/>
          </p:cNvSpPr>
          <p:nvPr>
            <p:ph type="subTitle" idx="13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09" name="Google Shape;509;p46"/>
          <p:cNvSpPr txBox="1">
            <a:spLocks noGrp="1"/>
          </p:cNvSpPr>
          <p:nvPr>
            <p:ph type="subTitle" idx="14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10" name="Google Shape;510;p46"/>
          <p:cNvSpPr txBox="1">
            <a:spLocks noGrp="1"/>
          </p:cNvSpPr>
          <p:nvPr>
            <p:ph type="subTitle" idx="15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11" name="Google Shape;511;p46"/>
          <p:cNvSpPr txBox="1">
            <a:spLocks noGrp="1"/>
          </p:cNvSpPr>
          <p:nvPr>
            <p:ph type="title" idx="16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512" name="Google Shape;512;p4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3" name="Google Shape;513;p4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4" name="Google Shape;514;p46"/>
          <p:cNvSpPr txBox="1">
            <a:spLocks noGrp="1"/>
          </p:cNvSpPr>
          <p:nvPr>
            <p:ph type="title" idx="17"/>
          </p:nvPr>
        </p:nvSpPr>
        <p:spPr>
          <a:xfrm>
            <a:off x="519850" y="2986700"/>
            <a:ext cx="2309400" cy="21420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15" name="Google Shape;515;p46"/>
          <p:cNvSpPr txBox="1">
            <a:spLocks noGrp="1"/>
          </p:cNvSpPr>
          <p:nvPr>
            <p:ph type="subTitle" idx="18"/>
          </p:nvPr>
        </p:nvSpPr>
        <p:spPr>
          <a:xfrm>
            <a:off x="2829250" y="2287525"/>
            <a:ext cx="1268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516" name="Google Shape;516;p46"/>
          <p:cNvSpPr>
            <a:spLocks noGrp="1"/>
          </p:cNvSpPr>
          <p:nvPr>
            <p:ph type="pic" idx="19"/>
          </p:nvPr>
        </p:nvSpPr>
        <p:spPr>
          <a:xfrm>
            <a:off x="2833325" y="844900"/>
            <a:ext cx="1259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46"/>
          <p:cNvSpPr>
            <a:spLocks noGrp="1"/>
          </p:cNvSpPr>
          <p:nvPr>
            <p:ph type="pic" idx="20"/>
          </p:nvPr>
        </p:nvSpPr>
        <p:spPr>
          <a:xfrm>
            <a:off x="41020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46"/>
          <p:cNvSpPr>
            <a:spLocks noGrp="1"/>
          </p:cNvSpPr>
          <p:nvPr>
            <p:ph type="pic" idx="21"/>
          </p:nvPr>
        </p:nvSpPr>
        <p:spPr>
          <a:xfrm>
            <a:off x="536210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46"/>
          <p:cNvSpPr>
            <a:spLocks noGrp="1"/>
          </p:cNvSpPr>
          <p:nvPr>
            <p:ph type="pic" idx="22"/>
          </p:nvPr>
        </p:nvSpPr>
        <p:spPr>
          <a:xfrm>
            <a:off x="66221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46"/>
          <p:cNvSpPr>
            <a:spLocks noGrp="1"/>
          </p:cNvSpPr>
          <p:nvPr>
            <p:ph type="pic" idx="23"/>
          </p:nvPr>
        </p:nvSpPr>
        <p:spPr>
          <a:xfrm>
            <a:off x="7881550" y="844900"/>
            <a:ext cx="12624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46"/>
          <p:cNvSpPr>
            <a:spLocks noGrp="1"/>
          </p:cNvSpPr>
          <p:nvPr>
            <p:ph type="pic" idx="24"/>
          </p:nvPr>
        </p:nvSpPr>
        <p:spPr>
          <a:xfrm>
            <a:off x="2833325" y="2991250"/>
            <a:ext cx="1259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522" name="Google Shape;522;p46"/>
          <p:cNvSpPr>
            <a:spLocks noGrp="1"/>
          </p:cNvSpPr>
          <p:nvPr>
            <p:ph type="pic" idx="25"/>
          </p:nvPr>
        </p:nvSpPr>
        <p:spPr>
          <a:xfrm>
            <a:off x="41020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523" name="Google Shape;523;p46"/>
          <p:cNvSpPr>
            <a:spLocks noGrp="1"/>
          </p:cNvSpPr>
          <p:nvPr>
            <p:ph type="pic" idx="26"/>
          </p:nvPr>
        </p:nvSpPr>
        <p:spPr>
          <a:xfrm>
            <a:off x="536210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524" name="Google Shape;524;p46"/>
          <p:cNvSpPr>
            <a:spLocks noGrp="1"/>
          </p:cNvSpPr>
          <p:nvPr>
            <p:ph type="pic" idx="27"/>
          </p:nvPr>
        </p:nvSpPr>
        <p:spPr>
          <a:xfrm>
            <a:off x="66221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525" name="Google Shape;525;p46"/>
          <p:cNvSpPr>
            <a:spLocks noGrp="1"/>
          </p:cNvSpPr>
          <p:nvPr>
            <p:ph type="pic" idx="28"/>
          </p:nvPr>
        </p:nvSpPr>
        <p:spPr>
          <a:xfrm>
            <a:off x="7881550" y="2991250"/>
            <a:ext cx="1262400" cy="144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ilestones">
  <p:cSld name="BLANK_1_2_1">
    <p:bg>
      <p:bgPr>
        <a:solidFill>
          <a:schemeClr val="dk2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7"/>
          <p:cNvSpPr txBox="1">
            <a:spLocks noGrp="1"/>
          </p:cNvSpPr>
          <p:nvPr>
            <p:ph type="body" idx="1"/>
          </p:nvPr>
        </p:nvSpPr>
        <p:spPr>
          <a:xfrm>
            <a:off x="6777000" y="1805138"/>
            <a:ext cx="2053500" cy="8274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8" name="Google Shape;528;p47"/>
          <p:cNvSpPr txBox="1">
            <a:spLocks noGrp="1"/>
          </p:cNvSpPr>
          <p:nvPr>
            <p:ph type="body" idx="2"/>
          </p:nvPr>
        </p:nvSpPr>
        <p:spPr>
          <a:xfrm>
            <a:off x="4684800" y="1755750"/>
            <a:ext cx="2086500" cy="12126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Autofit/>
          </a:bodyPr>
          <a:lstStyle>
            <a:lvl1pPr marL="457200" lvl="0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9" name="Google Shape;529;p47"/>
          <p:cNvSpPr txBox="1">
            <a:spLocks noGrp="1"/>
          </p:cNvSpPr>
          <p:nvPr>
            <p:ph type="body" idx="3"/>
          </p:nvPr>
        </p:nvSpPr>
        <p:spPr>
          <a:xfrm>
            <a:off x="4684800" y="3390775"/>
            <a:ext cx="2086500" cy="6096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Autofit/>
          </a:bodyPr>
          <a:lstStyle>
            <a:lvl1pPr marL="457200" lvl="0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0" name="Google Shape;530;p47"/>
          <p:cNvSpPr txBox="1">
            <a:spLocks noGrp="1"/>
          </p:cNvSpPr>
          <p:nvPr>
            <p:ph type="subTitle" idx="4"/>
          </p:nvPr>
        </p:nvSpPr>
        <p:spPr>
          <a:xfrm>
            <a:off x="6778383" y="3350950"/>
            <a:ext cx="2053500" cy="1539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31" name="Google Shape;531;p47"/>
          <p:cNvSpPr txBox="1">
            <a:spLocks noGrp="1"/>
          </p:cNvSpPr>
          <p:nvPr>
            <p:ph type="subTitle" idx="5"/>
          </p:nvPr>
        </p:nvSpPr>
        <p:spPr>
          <a:xfrm>
            <a:off x="6778457" y="3535750"/>
            <a:ext cx="2053500" cy="314100"/>
          </a:xfrm>
          <a:prstGeom prst="rect">
            <a:avLst/>
          </a:prstGeom>
        </p:spPr>
        <p:txBody>
          <a:bodyPr spcFirstLastPara="1" wrap="square" lIns="182875" tIns="0" rIns="91425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32" name="Google Shape;532;p47"/>
          <p:cNvSpPr txBox="1">
            <a:spLocks noGrp="1"/>
          </p:cNvSpPr>
          <p:nvPr>
            <p:ph type="body" idx="6"/>
          </p:nvPr>
        </p:nvSpPr>
        <p:spPr>
          <a:xfrm>
            <a:off x="6777000" y="3955275"/>
            <a:ext cx="2053500" cy="8274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3" name="Google Shape;533;p47"/>
          <p:cNvSpPr txBox="1">
            <a:spLocks noGrp="1"/>
          </p:cNvSpPr>
          <p:nvPr>
            <p:ph type="subTitle" idx="7"/>
          </p:nvPr>
        </p:nvSpPr>
        <p:spPr>
          <a:xfrm>
            <a:off x="6778383" y="1200813"/>
            <a:ext cx="2053500" cy="1539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34" name="Google Shape;534;p47"/>
          <p:cNvSpPr txBox="1">
            <a:spLocks noGrp="1"/>
          </p:cNvSpPr>
          <p:nvPr>
            <p:ph type="subTitle" idx="8"/>
          </p:nvPr>
        </p:nvSpPr>
        <p:spPr>
          <a:xfrm>
            <a:off x="6778457" y="1385613"/>
            <a:ext cx="2053500" cy="314100"/>
          </a:xfrm>
          <a:prstGeom prst="rect">
            <a:avLst/>
          </a:prstGeom>
        </p:spPr>
        <p:txBody>
          <a:bodyPr spcFirstLastPara="1" wrap="square" lIns="182875" tIns="0" rIns="91425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35" name="Google Shape;535;p47"/>
          <p:cNvSpPr txBox="1">
            <a:spLocks noGrp="1"/>
          </p:cNvSpPr>
          <p:nvPr>
            <p:ph type="subTitle" idx="9"/>
          </p:nvPr>
        </p:nvSpPr>
        <p:spPr>
          <a:xfrm>
            <a:off x="518725" y="1576950"/>
            <a:ext cx="2079300" cy="1539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36" name="Google Shape;536;p47"/>
          <p:cNvSpPr txBox="1">
            <a:spLocks noGrp="1"/>
          </p:cNvSpPr>
          <p:nvPr>
            <p:ph type="subTitle" idx="13"/>
          </p:nvPr>
        </p:nvSpPr>
        <p:spPr>
          <a:xfrm>
            <a:off x="518800" y="1761750"/>
            <a:ext cx="2079300" cy="314100"/>
          </a:xfrm>
          <a:prstGeom prst="rect">
            <a:avLst/>
          </a:prstGeom>
        </p:spPr>
        <p:txBody>
          <a:bodyPr spcFirstLastPara="1" wrap="square" lIns="182875" tIns="0" rIns="91425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37" name="Google Shape;537;p47"/>
          <p:cNvSpPr txBox="1">
            <a:spLocks noGrp="1"/>
          </p:cNvSpPr>
          <p:nvPr>
            <p:ph type="body" idx="14"/>
          </p:nvPr>
        </p:nvSpPr>
        <p:spPr>
          <a:xfrm>
            <a:off x="517325" y="2181275"/>
            <a:ext cx="2079300" cy="1885200"/>
          </a:xfrm>
          <a:prstGeom prst="rect">
            <a:avLst/>
          </a:prstGeom>
        </p:spPr>
        <p:txBody>
          <a:bodyPr spcFirstLastPara="1" wrap="square" lIns="182875" tIns="0" rIns="182875" bIns="14630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47"/>
          <p:cNvSpPr txBox="1">
            <a:spLocks noGrp="1"/>
          </p:cNvSpPr>
          <p:nvPr>
            <p:ph type="subTitle" idx="15"/>
          </p:nvPr>
        </p:nvSpPr>
        <p:spPr>
          <a:xfrm>
            <a:off x="2599579" y="1576950"/>
            <a:ext cx="2085000" cy="1539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39" name="Google Shape;539;p47"/>
          <p:cNvSpPr txBox="1">
            <a:spLocks noGrp="1"/>
          </p:cNvSpPr>
          <p:nvPr>
            <p:ph type="subTitle" idx="16"/>
          </p:nvPr>
        </p:nvSpPr>
        <p:spPr>
          <a:xfrm>
            <a:off x="2599654" y="1761750"/>
            <a:ext cx="2085000" cy="314100"/>
          </a:xfrm>
          <a:prstGeom prst="rect">
            <a:avLst/>
          </a:prstGeom>
        </p:spPr>
        <p:txBody>
          <a:bodyPr spcFirstLastPara="1" wrap="square" lIns="182875" tIns="0" rIns="91425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40" name="Google Shape;540;p47"/>
          <p:cNvSpPr txBox="1">
            <a:spLocks noGrp="1"/>
          </p:cNvSpPr>
          <p:nvPr>
            <p:ph type="body" idx="17"/>
          </p:nvPr>
        </p:nvSpPr>
        <p:spPr>
          <a:xfrm>
            <a:off x="2598175" y="2181275"/>
            <a:ext cx="2085000" cy="1885200"/>
          </a:xfrm>
          <a:prstGeom prst="rect">
            <a:avLst/>
          </a:prstGeom>
        </p:spPr>
        <p:txBody>
          <a:bodyPr spcFirstLastPara="1" wrap="square" lIns="182875" tIns="0" rIns="182875" bIns="14630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1" name="Google Shape;541;p47"/>
          <p:cNvSpPr txBox="1">
            <a:spLocks noGrp="1"/>
          </p:cNvSpPr>
          <p:nvPr>
            <p:ph type="subTitle" idx="18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2" name="Google Shape;542;p47"/>
          <p:cNvSpPr txBox="1">
            <a:spLocks noGrp="1"/>
          </p:cNvSpPr>
          <p:nvPr>
            <p:ph type="subTitle" idx="19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3" name="Google Shape;543;p47"/>
          <p:cNvSpPr txBox="1">
            <a:spLocks noGrp="1"/>
          </p:cNvSpPr>
          <p:nvPr>
            <p:ph type="subTitle" idx="20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4" name="Google Shape;544;p47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45" name="Google Shape;545;p4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6" name="Google Shape;546;p4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7" name="Google Shape;547;p47"/>
          <p:cNvSpPr txBox="1">
            <a:spLocks noGrp="1"/>
          </p:cNvSpPr>
          <p:nvPr>
            <p:ph type="title" idx="21"/>
          </p:nvPr>
        </p:nvSpPr>
        <p:spPr>
          <a:xfrm>
            <a:off x="518575" y="3955025"/>
            <a:ext cx="2079300" cy="1188600"/>
          </a:xfrm>
          <a:prstGeom prst="rect">
            <a:avLst/>
          </a:prstGeom>
        </p:spPr>
        <p:txBody>
          <a:bodyPr spcFirstLastPara="1" wrap="square" lIns="182875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47"/>
          <p:cNvSpPr txBox="1">
            <a:spLocks noGrp="1"/>
          </p:cNvSpPr>
          <p:nvPr>
            <p:ph type="title" idx="22"/>
          </p:nvPr>
        </p:nvSpPr>
        <p:spPr>
          <a:xfrm>
            <a:off x="2596700" y="3955025"/>
            <a:ext cx="2086500" cy="1188600"/>
          </a:xfrm>
          <a:prstGeom prst="rect">
            <a:avLst/>
          </a:prstGeom>
        </p:spPr>
        <p:txBody>
          <a:bodyPr spcFirstLastPara="1" wrap="square" lIns="182875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47"/>
          <p:cNvSpPr txBox="1">
            <a:spLocks noGrp="1"/>
          </p:cNvSpPr>
          <p:nvPr>
            <p:ph type="subTitle" idx="23"/>
          </p:nvPr>
        </p:nvSpPr>
        <p:spPr>
          <a:xfrm>
            <a:off x="4684800" y="1002050"/>
            <a:ext cx="2086500" cy="1539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50" name="Google Shape;550;p47"/>
          <p:cNvSpPr txBox="1">
            <a:spLocks noGrp="1"/>
          </p:cNvSpPr>
          <p:nvPr>
            <p:ph type="subTitle" idx="24"/>
          </p:nvPr>
        </p:nvSpPr>
        <p:spPr>
          <a:xfrm>
            <a:off x="4684871" y="1186850"/>
            <a:ext cx="2086500" cy="480300"/>
          </a:xfrm>
          <a:prstGeom prst="rect">
            <a:avLst/>
          </a:prstGeom>
        </p:spPr>
        <p:txBody>
          <a:bodyPr spcFirstLastPara="1" wrap="square" lIns="182875" tIns="0" rIns="91425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51" name="Google Shape;551;p47"/>
          <p:cNvSpPr txBox="1">
            <a:spLocks noGrp="1"/>
          </p:cNvSpPr>
          <p:nvPr>
            <p:ph type="subTitle" idx="25"/>
          </p:nvPr>
        </p:nvSpPr>
        <p:spPr>
          <a:xfrm>
            <a:off x="4684875" y="3088650"/>
            <a:ext cx="2086500" cy="243000"/>
          </a:xfrm>
          <a:prstGeom prst="rect">
            <a:avLst/>
          </a:prstGeom>
        </p:spPr>
        <p:txBody>
          <a:bodyPr spcFirstLastPara="1" wrap="square" lIns="182875" tIns="0" rIns="91425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52" name="Google Shape;552;p47"/>
          <p:cNvSpPr txBox="1">
            <a:spLocks noGrp="1"/>
          </p:cNvSpPr>
          <p:nvPr>
            <p:ph type="subTitle" idx="26"/>
          </p:nvPr>
        </p:nvSpPr>
        <p:spPr>
          <a:xfrm>
            <a:off x="4684875" y="4079075"/>
            <a:ext cx="2086500" cy="243000"/>
          </a:xfrm>
          <a:prstGeom prst="rect">
            <a:avLst/>
          </a:prstGeom>
        </p:spPr>
        <p:txBody>
          <a:bodyPr spcFirstLastPara="1" wrap="square" lIns="182875" tIns="0" rIns="91425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53" name="Google Shape;553;p47"/>
          <p:cNvSpPr txBox="1">
            <a:spLocks noGrp="1"/>
          </p:cNvSpPr>
          <p:nvPr>
            <p:ph type="body" idx="27"/>
          </p:nvPr>
        </p:nvSpPr>
        <p:spPr>
          <a:xfrm>
            <a:off x="4684800" y="4385550"/>
            <a:ext cx="2086500" cy="6096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Autofit/>
          </a:bodyPr>
          <a:lstStyle>
            <a:lvl1pPr marL="457200" lvl="0" indent="-2921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Y Revenew Growth - ALT 1">
  <p:cSld name="BLANK_1_1_1_1_1_1_1_1_2_1_1">
    <p:bg>
      <p:bgPr>
        <a:solidFill>
          <a:schemeClr val="lt2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56" name="Google Shape;556;p48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57" name="Google Shape;557;p48"/>
          <p:cNvSpPr/>
          <p:nvPr/>
        </p:nvSpPr>
        <p:spPr>
          <a:xfrm>
            <a:off x="802750" y="1006925"/>
            <a:ext cx="197400" cy="19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58" name="Google Shape;558;p48"/>
          <p:cNvSpPr/>
          <p:nvPr/>
        </p:nvSpPr>
        <p:spPr>
          <a:xfrm>
            <a:off x="2077650" y="1006925"/>
            <a:ext cx="197400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59" name="Google Shape;559;p48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6248700" cy="5067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0" name="Google Shape;560;p48"/>
          <p:cNvSpPr txBox="1">
            <a:spLocks noGrp="1"/>
          </p:cNvSpPr>
          <p:nvPr>
            <p:ph type="subTitle" idx="2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61" name="Google Shape;561;p48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62" name="Google Shape;562;p48"/>
          <p:cNvSpPr txBox="1">
            <a:spLocks noGrp="1"/>
          </p:cNvSpPr>
          <p:nvPr>
            <p:ph type="body" idx="4"/>
          </p:nvPr>
        </p:nvSpPr>
        <p:spPr>
          <a:xfrm>
            <a:off x="6773750" y="1354750"/>
            <a:ext cx="1848900" cy="2883600"/>
          </a:xfrm>
          <a:prstGeom prst="rect">
            <a:avLst/>
          </a:prstGeom>
        </p:spPr>
        <p:txBody>
          <a:bodyPr spcFirstLastPara="1" wrap="square" lIns="182875" tIns="0" rIns="91425" bIns="14630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63" name="Google Shape;563;p48"/>
          <p:cNvSpPr txBox="1">
            <a:spLocks noGrp="1"/>
          </p:cNvSpPr>
          <p:nvPr>
            <p:ph type="title" idx="5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64" name="Google Shape;564;p48"/>
          <p:cNvSpPr txBox="1">
            <a:spLocks noGrp="1"/>
          </p:cNvSpPr>
          <p:nvPr>
            <p:ph type="subTitle" idx="6"/>
          </p:nvPr>
        </p:nvSpPr>
        <p:spPr>
          <a:xfrm>
            <a:off x="1000150" y="1006925"/>
            <a:ext cx="1077600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65" name="Google Shape;565;p48"/>
          <p:cNvSpPr txBox="1">
            <a:spLocks noGrp="1"/>
          </p:cNvSpPr>
          <p:nvPr>
            <p:ph type="subTitle" idx="7"/>
          </p:nvPr>
        </p:nvSpPr>
        <p:spPr>
          <a:xfrm>
            <a:off x="2275050" y="1006925"/>
            <a:ext cx="1077600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66" name="Google Shape;566;p48"/>
          <p:cNvSpPr txBox="1">
            <a:spLocks noGrp="1"/>
          </p:cNvSpPr>
          <p:nvPr>
            <p:ph type="title" idx="8"/>
          </p:nvPr>
        </p:nvSpPr>
        <p:spPr>
          <a:xfrm>
            <a:off x="772850" y="1482075"/>
            <a:ext cx="479700" cy="1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67" name="Google Shape;567;p48"/>
          <p:cNvSpPr txBox="1">
            <a:spLocks noGrp="1"/>
          </p:cNvSpPr>
          <p:nvPr>
            <p:ph type="title" idx="9"/>
          </p:nvPr>
        </p:nvSpPr>
        <p:spPr>
          <a:xfrm>
            <a:off x="772850" y="2058725"/>
            <a:ext cx="479700" cy="1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68" name="Google Shape;568;p48"/>
          <p:cNvSpPr txBox="1">
            <a:spLocks noGrp="1"/>
          </p:cNvSpPr>
          <p:nvPr>
            <p:ph type="title" idx="13"/>
          </p:nvPr>
        </p:nvSpPr>
        <p:spPr>
          <a:xfrm>
            <a:off x="772850" y="2635375"/>
            <a:ext cx="479700" cy="1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69" name="Google Shape;569;p48"/>
          <p:cNvSpPr txBox="1">
            <a:spLocks noGrp="1"/>
          </p:cNvSpPr>
          <p:nvPr>
            <p:ph type="title" idx="14"/>
          </p:nvPr>
        </p:nvSpPr>
        <p:spPr>
          <a:xfrm>
            <a:off x="772850" y="3212025"/>
            <a:ext cx="479700" cy="1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70" name="Google Shape;570;p48"/>
          <p:cNvSpPr txBox="1">
            <a:spLocks noGrp="1"/>
          </p:cNvSpPr>
          <p:nvPr>
            <p:ph type="title" idx="15"/>
          </p:nvPr>
        </p:nvSpPr>
        <p:spPr>
          <a:xfrm>
            <a:off x="772850" y="3788675"/>
            <a:ext cx="479700" cy="1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71" name="Google Shape;571;p48"/>
          <p:cNvSpPr txBox="1">
            <a:spLocks noGrp="1"/>
          </p:cNvSpPr>
          <p:nvPr>
            <p:ph type="title" idx="16"/>
          </p:nvPr>
        </p:nvSpPr>
        <p:spPr>
          <a:xfrm>
            <a:off x="772850" y="4365325"/>
            <a:ext cx="479700" cy="1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72" name="Google Shape;572;p48"/>
          <p:cNvSpPr txBox="1">
            <a:spLocks noGrp="1"/>
          </p:cNvSpPr>
          <p:nvPr>
            <p:ph type="subTitle" idx="17"/>
          </p:nvPr>
        </p:nvSpPr>
        <p:spPr>
          <a:xfrm>
            <a:off x="1252425" y="4721850"/>
            <a:ext cx="3882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573" name="Google Shape;573;p4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4" name="Google Shape;574;p48"/>
          <p:cNvSpPr txBox="1">
            <a:spLocks noGrp="1"/>
          </p:cNvSpPr>
          <p:nvPr>
            <p:ph type="subTitle" idx="18"/>
          </p:nvPr>
        </p:nvSpPr>
        <p:spPr>
          <a:xfrm>
            <a:off x="1927325" y="4721850"/>
            <a:ext cx="3882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75" name="Google Shape;575;p48"/>
          <p:cNvSpPr txBox="1">
            <a:spLocks noGrp="1"/>
          </p:cNvSpPr>
          <p:nvPr>
            <p:ph type="subTitle" idx="19"/>
          </p:nvPr>
        </p:nvSpPr>
        <p:spPr>
          <a:xfrm>
            <a:off x="2602225" y="4721850"/>
            <a:ext cx="3882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76" name="Google Shape;576;p48"/>
          <p:cNvSpPr txBox="1">
            <a:spLocks noGrp="1"/>
          </p:cNvSpPr>
          <p:nvPr>
            <p:ph type="subTitle" idx="20"/>
          </p:nvPr>
        </p:nvSpPr>
        <p:spPr>
          <a:xfrm>
            <a:off x="3297063" y="4721850"/>
            <a:ext cx="3882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77" name="Google Shape;577;p48"/>
          <p:cNvSpPr txBox="1">
            <a:spLocks noGrp="1"/>
          </p:cNvSpPr>
          <p:nvPr>
            <p:ph type="subTitle" idx="21"/>
          </p:nvPr>
        </p:nvSpPr>
        <p:spPr>
          <a:xfrm>
            <a:off x="4001838" y="4721850"/>
            <a:ext cx="3882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78" name="Google Shape;578;p48"/>
          <p:cNvSpPr txBox="1">
            <a:spLocks noGrp="1"/>
          </p:cNvSpPr>
          <p:nvPr>
            <p:ph type="subTitle" idx="22"/>
          </p:nvPr>
        </p:nvSpPr>
        <p:spPr>
          <a:xfrm>
            <a:off x="4711450" y="4721850"/>
            <a:ext cx="3882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79" name="Google Shape;579;p48"/>
          <p:cNvSpPr txBox="1">
            <a:spLocks noGrp="1"/>
          </p:cNvSpPr>
          <p:nvPr>
            <p:ph type="subTitle" idx="23"/>
          </p:nvPr>
        </p:nvSpPr>
        <p:spPr>
          <a:xfrm>
            <a:off x="5421113" y="4721850"/>
            <a:ext cx="3882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80" name="Google Shape;580;p48"/>
          <p:cNvSpPr txBox="1">
            <a:spLocks noGrp="1"/>
          </p:cNvSpPr>
          <p:nvPr>
            <p:ph type="subTitle" idx="24"/>
          </p:nvPr>
        </p:nvSpPr>
        <p:spPr>
          <a:xfrm>
            <a:off x="6130788" y="4721850"/>
            <a:ext cx="3882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 Highlights">
  <p:cSld name="BLANK_1_1_1_1_1_1_1_3_1">
    <p:bg>
      <p:bgPr>
        <a:solidFill>
          <a:schemeClr val="lt2"/>
        </a:solid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9"/>
          <p:cNvSpPr txBox="1">
            <a:spLocks noGrp="1"/>
          </p:cNvSpPr>
          <p:nvPr>
            <p:ph type="body" idx="1"/>
          </p:nvPr>
        </p:nvSpPr>
        <p:spPr>
          <a:xfrm>
            <a:off x="5810300" y="1307625"/>
            <a:ext cx="2812500" cy="2065800"/>
          </a:xfrm>
          <a:prstGeom prst="rect">
            <a:avLst/>
          </a:prstGeom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83" name="Google Shape;583;p49"/>
          <p:cNvSpPr txBox="1">
            <a:spLocks noGrp="1"/>
          </p:cNvSpPr>
          <p:nvPr>
            <p:ph type="title"/>
          </p:nvPr>
        </p:nvSpPr>
        <p:spPr>
          <a:xfrm>
            <a:off x="520900" y="1748175"/>
            <a:ext cx="2377800" cy="926100"/>
          </a:xfrm>
          <a:prstGeom prst="rect">
            <a:avLst/>
          </a:prstGeom>
        </p:spPr>
        <p:txBody>
          <a:bodyPr spcFirstLastPara="1" wrap="square" lIns="228600" tIns="91425" rIns="18287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>
            <a:endParaRPr/>
          </a:p>
        </p:txBody>
      </p:sp>
      <p:sp>
        <p:nvSpPr>
          <p:cNvPr id="584" name="Google Shape;584;p49"/>
          <p:cNvSpPr txBox="1">
            <a:spLocks noGrp="1"/>
          </p:cNvSpPr>
          <p:nvPr>
            <p:ph type="title" idx="2"/>
          </p:nvPr>
        </p:nvSpPr>
        <p:spPr>
          <a:xfrm>
            <a:off x="520900" y="2674400"/>
            <a:ext cx="2377800" cy="335100"/>
          </a:xfrm>
          <a:prstGeom prst="rect">
            <a:avLst/>
          </a:prstGeom>
        </p:spPr>
        <p:txBody>
          <a:bodyPr spcFirstLastPara="1" wrap="square" lIns="22860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85" name="Google Shape;585;p49"/>
          <p:cNvSpPr txBox="1">
            <a:spLocks noGrp="1"/>
          </p:cNvSpPr>
          <p:nvPr>
            <p:ph type="subTitle" idx="3"/>
          </p:nvPr>
        </p:nvSpPr>
        <p:spPr>
          <a:xfrm>
            <a:off x="520900" y="3009500"/>
            <a:ext cx="2377800" cy="279000"/>
          </a:xfrm>
          <a:prstGeom prst="rect">
            <a:avLst/>
          </a:prstGeom>
        </p:spPr>
        <p:txBody>
          <a:bodyPr spcFirstLastPara="1" wrap="square" lIns="228600" tIns="0" rIns="9142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86" name="Google Shape;586;p49"/>
          <p:cNvSpPr txBox="1">
            <a:spLocks noGrp="1"/>
          </p:cNvSpPr>
          <p:nvPr>
            <p:ph type="title" idx="4"/>
          </p:nvPr>
        </p:nvSpPr>
        <p:spPr>
          <a:xfrm>
            <a:off x="520900" y="1388975"/>
            <a:ext cx="2377800" cy="359400"/>
          </a:xfrm>
          <a:prstGeom prst="rect">
            <a:avLst/>
          </a:prstGeom>
        </p:spPr>
        <p:txBody>
          <a:bodyPr spcFirstLastPara="1" wrap="square" lIns="22860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87" name="Google Shape;587;p49"/>
          <p:cNvSpPr txBox="1">
            <a:spLocks noGrp="1"/>
          </p:cNvSpPr>
          <p:nvPr>
            <p:ph type="title" idx="5"/>
          </p:nvPr>
        </p:nvSpPr>
        <p:spPr>
          <a:xfrm>
            <a:off x="3167188" y="1748175"/>
            <a:ext cx="2377800" cy="926100"/>
          </a:xfrm>
          <a:prstGeom prst="rect">
            <a:avLst/>
          </a:prstGeom>
        </p:spPr>
        <p:txBody>
          <a:bodyPr spcFirstLastPara="1" wrap="square" lIns="228600" tIns="91425" rIns="18287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>
            <a:endParaRPr/>
          </a:p>
        </p:txBody>
      </p:sp>
      <p:sp>
        <p:nvSpPr>
          <p:cNvPr id="588" name="Google Shape;588;p49"/>
          <p:cNvSpPr txBox="1">
            <a:spLocks noGrp="1"/>
          </p:cNvSpPr>
          <p:nvPr>
            <p:ph type="title" idx="6"/>
          </p:nvPr>
        </p:nvSpPr>
        <p:spPr>
          <a:xfrm>
            <a:off x="3167188" y="2674400"/>
            <a:ext cx="2377800" cy="335100"/>
          </a:xfrm>
          <a:prstGeom prst="rect">
            <a:avLst/>
          </a:prstGeom>
        </p:spPr>
        <p:txBody>
          <a:bodyPr spcFirstLastPara="1" wrap="square" lIns="22860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89" name="Google Shape;589;p49"/>
          <p:cNvSpPr txBox="1">
            <a:spLocks noGrp="1"/>
          </p:cNvSpPr>
          <p:nvPr>
            <p:ph type="subTitle" idx="7"/>
          </p:nvPr>
        </p:nvSpPr>
        <p:spPr>
          <a:xfrm>
            <a:off x="3167188" y="3009500"/>
            <a:ext cx="2377800" cy="279000"/>
          </a:xfrm>
          <a:prstGeom prst="rect">
            <a:avLst/>
          </a:prstGeom>
        </p:spPr>
        <p:txBody>
          <a:bodyPr spcFirstLastPara="1" wrap="square" lIns="228600" tIns="0" rIns="9142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90" name="Google Shape;590;p49"/>
          <p:cNvSpPr txBox="1">
            <a:spLocks noGrp="1"/>
          </p:cNvSpPr>
          <p:nvPr>
            <p:ph type="title" idx="8"/>
          </p:nvPr>
        </p:nvSpPr>
        <p:spPr>
          <a:xfrm>
            <a:off x="3167188" y="1388975"/>
            <a:ext cx="2377800" cy="359400"/>
          </a:xfrm>
          <a:prstGeom prst="rect">
            <a:avLst/>
          </a:prstGeom>
        </p:spPr>
        <p:txBody>
          <a:bodyPr spcFirstLastPara="1" wrap="square" lIns="22860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591" name="Google Shape;591;p49"/>
          <p:cNvSpPr txBox="1">
            <a:spLocks noGrp="1"/>
          </p:cNvSpPr>
          <p:nvPr>
            <p:ph type="subTitle" idx="9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92" name="Google Shape;592;p49"/>
          <p:cNvSpPr txBox="1">
            <a:spLocks noGrp="1"/>
          </p:cNvSpPr>
          <p:nvPr>
            <p:ph type="title" idx="13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3" name="Google Shape;593;p49"/>
          <p:cNvSpPr txBox="1">
            <a:spLocks noGrp="1"/>
          </p:cNvSpPr>
          <p:nvPr>
            <p:ph type="subTitle" idx="14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594" name="Google Shape;594;p4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5" name="Google Shape;595;p4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6" name="Google Shape;596;p4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7" name="Google Shape;597;p4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8" name="Google Shape;598;p49"/>
          <p:cNvSpPr txBox="1">
            <a:spLocks noGrp="1"/>
          </p:cNvSpPr>
          <p:nvPr>
            <p:ph type="subTitle" idx="15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599" name="Google Shape;599;p49"/>
          <p:cNvSpPr txBox="1">
            <a:spLocks noGrp="1"/>
          </p:cNvSpPr>
          <p:nvPr>
            <p:ph type="subTitle" idx="16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600" name="Google Shape;600;p49"/>
          <p:cNvCxnSpPr/>
          <p:nvPr/>
        </p:nvCxnSpPr>
        <p:spPr>
          <a:xfrm>
            <a:off x="8622700" y="334925"/>
            <a:ext cx="0" cy="4814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1" name="Google Shape;601;p49"/>
          <p:cNvSpPr txBox="1">
            <a:spLocks noGrp="1"/>
          </p:cNvSpPr>
          <p:nvPr>
            <p:ph type="title" idx="17"/>
          </p:nvPr>
        </p:nvSpPr>
        <p:spPr>
          <a:xfrm>
            <a:off x="520900" y="3466625"/>
            <a:ext cx="1848600" cy="2790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02" name="Google Shape;602;p49"/>
          <p:cNvSpPr txBox="1">
            <a:spLocks noGrp="1"/>
          </p:cNvSpPr>
          <p:nvPr>
            <p:ph type="subTitle" idx="18"/>
          </p:nvPr>
        </p:nvSpPr>
        <p:spPr>
          <a:xfrm>
            <a:off x="524135" y="4213926"/>
            <a:ext cx="1848600" cy="224700"/>
          </a:xfrm>
          <a:prstGeom prst="rect">
            <a:avLst/>
          </a:prstGeom>
        </p:spPr>
        <p:txBody>
          <a:bodyPr spcFirstLastPara="1" wrap="square" lIns="182875" tIns="0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03" name="Google Shape;603;p49"/>
          <p:cNvSpPr txBox="1">
            <a:spLocks noGrp="1"/>
          </p:cNvSpPr>
          <p:nvPr>
            <p:ph type="title" idx="19"/>
          </p:nvPr>
        </p:nvSpPr>
        <p:spPr>
          <a:xfrm>
            <a:off x="520900" y="3745642"/>
            <a:ext cx="1848600" cy="4686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04" name="Google Shape;604;p49"/>
          <p:cNvSpPr txBox="1">
            <a:spLocks noGrp="1"/>
          </p:cNvSpPr>
          <p:nvPr>
            <p:ph type="subTitle" idx="20"/>
          </p:nvPr>
        </p:nvSpPr>
        <p:spPr>
          <a:xfrm>
            <a:off x="2374473" y="4213926"/>
            <a:ext cx="1848600" cy="224700"/>
          </a:xfrm>
          <a:prstGeom prst="rect">
            <a:avLst/>
          </a:prstGeom>
        </p:spPr>
        <p:txBody>
          <a:bodyPr spcFirstLastPara="1" wrap="square" lIns="182875" tIns="0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05" name="Google Shape;605;p49"/>
          <p:cNvSpPr txBox="1">
            <a:spLocks noGrp="1"/>
          </p:cNvSpPr>
          <p:nvPr>
            <p:ph type="title" idx="21"/>
          </p:nvPr>
        </p:nvSpPr>
        <p:spPr>
          <a:xfrm>
            <a:off x="2371238" y="3745642"/>
            <a:ext cx="1848600" cy="4686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06" name="Google Shape;606;p49"/>
          <p:cNvSpPr txBox="1">
            <a:spLocks noGrp="1"/>
          </p:cNvSpPr>
          <p:nvPr>
            <p:ph type="subTitle" idx="22"/>
          </p:nvPr>
        </p:nvSpPr>
        <p:spPr>
          <a:xfrm>
            <a:off x="4225138" y="4213928"/>
            <a:ext cx="1764600" cy="224700"/>
          </a:xfrm>
          <a:prstGeom prst="rect">
            <a:avLst/>
          </a:prstGeom>
        </p:spPr>
        <p:txBody>
          <a:bodyPr spcFirstLastPara="1" wrap="square" lIns="182875" tIns="0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07" name="Google Shape;607;p49"/>
          <p:cNvSpPr txBox="1">
            <a:spLocks noGrp="1"/>
          </p:cNvSpPr>
          <p:nvPr>
            <p:ph type="title" idx="23"/>
          </p:nvPr>
        </p:nvSpPr>
        <p:spPr>
          <a:xfrm>
            <a:off x="4222050" y="3745650"/>
            <a:ext cx="1764600" cy="4686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08" name="Google Shape;608;p49"/>
          <p:cNvSpPr txBox="1">
            <a:spLocks noGrp="1"/>
          </p:cNvSpPr>
          <p:nvPr>
            <p:ph type="subTitle" idx="24"/>
          </p:nvPr>
        </p:nvSpPr>
        <p:spPr>
          <a:xfrm>
            <a:off x="6772301" y="4214250"/>
            <a:ext cx="1848600" cy="224700"/>
          </a:xfrm>
          <a:prstGeom prst="rect">
            <a:avLst/>
          </a:prstGeom>
        </p:spPr>
        <p:txBody>
          <a:bodyPr spcFirstLastPara="1" wrap="square" lIns="182875" tIns="0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09" name="Google Shape;609;p49"/>
          <p:cNvSpPr txBox="1">
            <a:spLocks noGrp="1"/>
          </p:cNvSpPr>
          <p:nvPr>
            <p:ph type="title" idx="25"/>
          </p:nvPr>
        </p:nvSpPr>
        <p:spPr>
          <a:xfrm>
            <a:off x="6772300" y="3745650"/>
            <a:ext cx="1848600" cy="4686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owun Batang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rational Performance">
  <p:cSld name="BLANK_1_5_1">
    <p:bg>
      <p:bgPr>
        <a:solidFill>
          <a:schemeClr val="lt1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0"/>
          <p:cNvSpPr txBox="1">
            <a:spLocks noGrp="1"/>
          </p:cNvSpPr>
          <p:nvPr>
            <p:ph type="title"/>
          </p:nvPr>
        </p:nvSpPr>
        <p:spPr>
          <a:xfrm>
            <a:off x="4675375" y="3375975"/>
            <a:ext cx="10560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 b="1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 b="1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 b="1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 b="1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 b="1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 b="1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 b="1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12" name="Google Shape;612;p50"/>
          <p:cNvSpPr txBox="1">
            <a:spLocks noGrp="1"/>
          </p:cNvSpPr>
          <p:nvPr>
            <p:ph type="title" idx="2"/>
          </p:nvPr>
        </p:nvSpPr>
        <p:spPr>
          <a:xfrm>
            <a:off x="3429275" y="3375975"/>
            <a:ext cx="12441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 b="1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 b="1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 b="1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 b="1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 b="1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 b="1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 b="1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13" name="Google Shape;613;p50"/>
          <p:cNvSpPr txBox="1">
            <a:spLocks noGrp="1"/>
          </p:cNvSpPr>
          <p:nvPr>
            <p:ph type="title" idx="3"/>
          </p:nvPr>
        </p:nvSpPr>
        <p:spPr>
          <a:xfrm>
            <a:off x="4675375" y="1475325"/>
            <a:ext cx="10560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14" name="Google Shape;614;p50"/>
          <p:cNvSpPr txBox="1">
            <a:spLocks noGrp="1"/>
          </p:cNvSpPr>
          <p:nvPr>
            <p:ph type="title" idx="4"/>
          </p:nvPr>
        </p:nvSpPr>
        <p:spPr>
          <a:xfrm>
            <a:off x="4675375" y="2107788"/>
            <a:ext cx="10560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15" name="Google Shape;615;p50"/>
          <p:cNvSpPr txBox="1">
            <a:spLocks noGrp="1"/>
          </p:cNvSpPr>
          <p:nvPr>
            <p:ph type="title" idx="5"/>
          </p:nvPr>
        </p:nvSpPr>
        <p:spPr>
          <a:xfrm>
            <a:off x="4675375" y="2740325"/>
            <a:ext cx="10560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16" name="Google Shape;616;p50"/>
          <p:cNvSpPr txBox="1">
            <a:spLocks noGrp="1"/>
          </p:cNvSpPr>
          <p:nvPr>
            <p:ph type="title" idx="6"/>
          </p:nvPr>
        </p:nvSpPr>
        <p:spPr>
          <a:xfrm>
            <a:off x="4675375" y="4007325"/>
            <a:ext cx="1056000" cy="6093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17" name="Google Shape;617;p50"/>
          <p:cNvSpPr txBox="1">
            <a:spLocks noGrp="1"/>
          </p:cNvSpPr>
          <p:nvPr>
            <p:ph type="title" idx="7"/>
          </p:nvPr>
        </p:nvSpPr>
        <p:spPr>
          <a:xfrm>
            <a:off x="3429252" y="1475325"/>
            <a:ext cx="12441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18" name="Google Shape;618;p50"/>
          <p:cNvSpPr txBox="1">
            <a:spLocks noGrp="1"/>
          </p:cNvSpPr>
          <p:nvPr>
            <p:ph type="title" idx="8"/>
          </p:nvPr>
        </p:nvSpPr>
        <p:spPr>
          <a:xfrm>
            <a:off x="3429252" y="2107275"/>
            <a:ext cx="12441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19" name="Google Shape;619;p50"/>
          <p:cNvSpPr txBox="1">
            <a:spLocks noGrp="1"/>
          </p:cNvSpPr>
          <p:nvPr>
            <p:ph type="title" idx="9"/>
          </p:nvPr>
        </p:nvSpPr>
        <p:spPr>
          <a:xfrm>
            <a:off x="3429252" y="2742250"/>
            <a:ext cx="12441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20" name="Google Shape;620;p50"/>
          <p:cNvSpPr txBox="1">
            <a:spLocks noGrp="1"/>
          </p:cNvSpPr>
          <p:nvPr>
            <p:ph type="title" idx="13"/>
          </p:nvPr>
        </p:nvSpPr>
        <p:spPr>
          <a:xfrm>
            <a:off x="3429250" y="4008675"/>
            <a:ext cx="1244100" cy="6093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21" name="Google Shape;621;p50"/>
          <p:cNvSpPr txBox="1">
            <a:spLocks noGrp="1"/>
          </p:cNvSpPr>
          <p:nvPr>
            <p:ph type="title" idx="14"/>
          </p:nvPr>
        </p:nvSpPr>
        <p:spPr>
          <a:xfrm>
            <a:off x="2184152" y="1475325"/>
            <a:ext cx="12441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22" name="Google Shape;622;p50"/>
          <p:cNvSpPr txBox="1">
            <a:spLocks noGrp="1"/>
          </p:cNvSpPr>
          <p:nvPr>
            <p:ph type="title" idx="15"/>
          </p:nvPr>
        </p:nvSpPr>
        <p:spPr>
          <a:xfrm>
            <a:off x="2184152" y="2107275"/>
            <a:ext cx="12441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23" name="Google Shape;623;p50"/>
          <p:cNvSpPr txBox="1">
            <a:spLocks noGrp="1"/>
          </p:cNvSpPr>
          <p:nvPr>
            <p:ph type="title" idx="16"/>
          </p:nvPr>
        </p:nvSpPr>
        <p:spPr>
          <a:xfrm>
            <a:off x="2184152" y="2742250"/>
            <a:ext cx="12441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24" name="Google Shape;624;p50"/>
          <p:cNvSpPr txBox="1">
            <a:spLocks noGrp="1"/>
          </p:cNvSpPr>
          <p:nvPr>
            <p:ph type="title" idx="17"/>
          </p:nvPr>
        </p:nvSpPr>
        <p:spPr>
          <a:xfrm>
            <a:off x="2184175" y="3375975"/>
            <a:ext cx="12441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25" name="Google Shape;625;p50"/>
          <p:cNvSpPr txBox="1">
            <a:spLocks noGrp="1"/>
          </p:cNvSpPr>
          <p:nvPr>
            <p:ph type="title" idx="18"/>
          </p:nvPr>
        </p:nvSpPr>
        <p:spPr>
          <a:xfrm>
            <a:off x="2184150" y="4008675"/>
            <a:ext cx="1244100" cy="6093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26" name="Google Shape;626;p50"/>
          <p:cNvSpPr txBox="1">
            <a:spLocks noGrp="1"/>
          </p:cNvSpPr>
          <p:nvPr>
            <p:ph type="title" idx="19"/>
          </p:nvPr>
        </p:nvSpPr>
        <p:spPr>
          <a:xfrm>
            <a:off x="522075" y="3375513"/>
            <a:ext cx="1661100" cy="6321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27" name="Google Shape;627;p50"/>
          <p:cNvSpPr txBox="1">
            <a:spLocks noGrp="1"/>
          </p:cNvSpPr>
          <p:nvPr>
            <p:ph type="title" idx="20"/>
          </p:nvPr>
        </p:nvSpPr>
        <p:spPr>
          <a:xfrm>
            <a:off x="2183175" y="841675"/>
            <a:ext cx="12441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28" name="Google Shape;628;p50"/>
          <p:cNvSpPr txBox="1">
            <a:spLocks noGrp="1"/>
          </p:cNvSpPr>
          <p:nvPr>
            <p:ph type="title" idx="21"/>
          </p:nvPr>
        </p:nvSpPr>
        <p:spPr>
          <a:xfrm>
            <a:off x="3429275" y="841675"/>
            <a:ext cx="1244100" cy="6321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29" name="Google Shape;629;p50"/>
          <p:cNvSpPr txBox="1">
            <a:spLocks noGrp="1"/>
          </p:cNvSpPr>
          <p:nvPr>
            <p:ph type="title" idx="22"/>
          </p:nvPr>
        </p:nvSpPr>
        <p:spPr>
          <a:xfrm>
            <a:off x="522075" y="1474600"/>
            <a:ext cx="1661100" cy="6321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30" name="Google Shape;630;p50"/>
          <p:cNvSpPr txBox="1">
            <a:spLocks noGrp="1"/>
          </p:cNvSpPr>
          <p:nvPr>
            <p:ph type="title" idx="23"/>
          </p:nvPr>
        </p:nvSpPr>
        <p:spPr>
          <a:xfrm>
            <a:off x="522075" y="2108563"/>
            <a:ext cx="1661100" cy="6321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31" name="Google Shape;631;p50"/>
          <p:cNvSpPr txBox="1">
            <a:spLocks noGrp="1"/>
          </p:cNvSpPr>
          <p:nvPr>
            <p:ph type="title" idx="24"/>
          </p:nvPr>
        </p:nvSpPr>
        <p:spPr>
          <a:xfrm>
            <a:off x="522075" y="2740413"/>
            <a:ext cx="1661100" cy="6321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32" name="Google Shape;632;p50"/>
          <p:cNvSpPr txBox="1">
            <a:spLocks noGrp="1"/>
          </p:cNvSpPr>
          <p:nvPr>
            <p:ph type="title" idx="25"/>
          </p:nvPr>
        </p:nvSpPr>
        <p:spPr>
          <a:xfrm>
            <a:off x="522075" y="4005674"/>
            <a:ext cx="1661100" cy="6093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33" name="Google Shape;633;p50"/>
          <p:cNvSpPr txBox="1">
            <a:spLocks noGrp="1"/>
          </p:cNvSpPr>
          <p:nvPr>
            <p:ph type="title" idx="26"/>
          </p:nvPr>
        </p:nvSpPr>
        <p:spPr>
          <a:xfrm>
            <a:off x="5731300" y="1475000"/>
            <a:ext cx="2891400" cy="632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34" name="Google Shape;634;p50"/>
          <p:cNvSpPr txBox="1">
            <a:spLocks noGrp="1"/>
          </p:cNvSpPr>
          <p:nvPr>
            <p:ph type="title" idx="27"/>
          </p:nvPr>
        </p:nvSpPr>
        <p:spPr>
          <a:xfrm>
            <a:off x="5731300" y="2107788"/>
            <a:ext cx="2891400" cy="632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35" name="Google Shape;635;p50"/>
          <p:cNvSpPr txBox="1">
            <a:spLocks noGrp="1"/>
          </p:cNvSpPr>
          <p:nvPr>
            <p:ph type="title" idx="28"/>
          </p:nvPr>
        </p:nvSpPr>
        <p:spPr>
          <a:xfrm>
            <a:off x="5731300" y="2741150"/>
            <a:ext cx="2891400" cy="632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36" name="Google Shape;636;p50"/>
          <p:cNvSpPr txBox="1">
            <a:spLocks noGrp="1"/>
          </p:cNvSpPr>
          <p:nvPr>
            <p:ph type="title" idx="29"/>
          </p:nvPr>
        </p:nvSpPr>
        <p:spPr>
          <a:xfrm>
            <a:off x="5731300" y="4011450"/>
            <a:ext cx="2891400" cy="603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37" name="Google Shape;637;p50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8" name="Google Shape;638;p50"/>
          <p:cNvSpPr txBox="1">
            <a:spLocks noGrp="1"/>
          </p:cNvSpPr>
          <p:nvPr>
            <p:ph type="subTitle" idx="30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9" name="Google Shape;639;p50"/>
          <p:cNvSpPr txBox="1">
            <a:spLocks noGrp="1"/>
          </p:cNvSpPr>
          <p:nvPr>
            <p:ph type="subTitle" idx="31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640" name="Google Shape;640;p5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1" name="Google Shape;641;p5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2" name="Google Shape;642;p50"/>
          <p:cNvSpPr txBox="1">
            <a:spLocks noGrp="1"/>
          </p:cNvSpPr>
          <p:nvPr>
            <p:ph type="title" idx="32"/>
          </p:nvPr>
        </p:nvSpPr>
        <p:spPr>
          <a:xfrm>
            <a:off x="5731300" y="3374175"/>
            <a:ext cx="2891400" cy="632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43" name="Google Shape;643;p50"/>
          <p:cNvSpPr txBox="1">
            <a:spLocks noGrp="1"/>
          </p:cNvSpPr>
          <p:nvPr>
            <p:ph type="title" idx="33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PI - ALT 1">
  <p:cSld name="BLANK_1_1_1_1_1_1_1_1_1_1">
    <p:bg>
      <p:bgPr>
        <a:solidFill>
          <a:schemeClr val="lt2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1"/>
          <p:cNvSpPr txBox="1">
            <a:spLocks noGrp="1"/>
          </p:cNvSpPr>
          <p:nvPr>
            <p:ph type="title"/>
          </p:nvPr>
        </p:nvSpPr>
        <p:spPr>
          <a:xfrm>
            <a:off x="521250" y="841675"/>
            <a:ext cx="1923300" cy="3842100"/>
          </a:xfrm>
          <a:prstGeom prst="rect">
            <a:avLst/>
          </a:prstGeom>
        </p:spPr>
        <p:txBody>
          <a:bodyPr spcFirstLastPara="1" wrap="square" lIns="274300" tIns="182875" rIns="18287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46" name="Google Shape;646;p51"/>
          <p:cNvSpPr txBox="1">
            <a:spLocks noGrp="1"/>
          </p:cNvSpPr>
          <p:nvPr>
            <p:ph type="title" idx="2"/>
          </p:nvPr>
        </p:nvSpPr>
        <p:spPr>
          <a:xfrm>
            <a:off x="2445150" y="841675"/>
            <a:ext cx="2233200" cy="5697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47" name="Google Shape;647;p51"/>
          <p:cNvSpPr txBox="1">
            <a:spLocks noGrp="1"/>
          </p:cNvSpPr>
          <p:nvPr>
            <p:ph type="title" idx="3"/>
          </p:nvPr>
        </p:nvSpPr>
        <p:spPr>
          <a:xfrm>
            <a:off x="4678600" y="841675"/>
            <a:ext cx="2233200" cy="5697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48" name="Google Shape;648;p51"/>
          <p:cNvSpPr txBox="1">
            <a:spLocks noGrp="1"/>
          </p:cNvSpPr>
          <p:nvPr>
            <p:ph type="title" idx="4"/>
          </p:nvPr>
        </p:nvSpPr>
        <p:spPr>
          <a:xfrm>
            <a:off x="6912050" y="841675"/>
            <a:ext cx="2233200" cy="5697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49" name="Google Shape;649;p51"/>
          <p:cNvSpPr txBox="1">
            <a:spLocks noGrp="1"/>
          </p:cNvSpPr>
          <p:nvPr>
            <p:ph type="body" idx="1"/>
          </p:nvPr>
        </p:nvSpPr>
        <p:spPr>
          <a:xfrm>
            <a:off x="2444900" y="1411425"/>
            <a:ext cx="2233200" cy="1091400"/>
          </a:xfrm>
          <a:prstGeom prst="rect">
            <a:avLst/>
          </a:prstGeom>
        </p:spPr>
        <p:txBody>
          <a:bodyPr spcFirstLastPara="1" wrap="square" lIns="182875" tIns="18287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650" name="Google Shape;650;p51"/>
          <p:cNvSpPr txBox="1">
            <a:spLocks noGrp="1"/>
          </p:cNvSpPr>
          <p:nvPr>
            <p:ph type="body" idx="5"/>
          </p:nvPr>
        </p:nvSpPr>
        <p:spPr>
          <a:xfrm>
            <a:off x="6913250" y="1411425"/>
            <a:ext cx="2233200" cy="1091400"/>
          </a:xfrm>
          <a:prstGeom prst="rect">
            <a:avLst/>
          </a:prstGeom>
        </p:spPr>
        <p:txBody>
          <a:bodyPr spcFirstLastPara="1" wrap="square" lIns="182875" tIns="18287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651" name="Google Shape;651;p51"/>
          <p:cNvSpPr txBox="1">
            <a:spLocks noGrp="1"/>
          </p:cNvSpPr>
          <p:nvPr>
            <p:ph type="title" idx="6"/>
          </p:nvPr>
        </p:nvSpPr>
        <p:spPr>
          <a:xfrm>
            <a:off x="7583463" y="434847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52" name="Google Shape;652;p51"/>
          <p:cNvSpPr txBox="1">
            <a:spLocks noGrp="1"/>
          </p:cNvSpPr>
          <p:nvPr>
            <p:ph type="subTitle" idx="7"/>
          </p:nvPr>
        </p:nvSpPr>
        <p:spPr>
          <a:xfrm>
            <a:off x="6912288" y="2678875"/>
            <a:ext cx="1427100" cy="3327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53" name="Google Shape;653;p51"/>
          <p:cNvSpPr txBox="1">
            <a:spLocks noGrp="1"/>
          </p:cNvSpPr>
          <p:nvPr>
            <p:ph type="subTitle" idx="8"/>
          </p:nvPr>
        </p:nvSpPr>
        <p:spPr>
          <a:xfrm>
            <a:off x="6912288" y="3348375"/>
            <a:ext cx="1427100" cy="3327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54" name="Google Shape;654;p51"/>
          <p:cNvSpPr txBox="1">
            <a:spLocks noGrp="1"/>
          </p:cNvSpPr>
          <p:nvPr>
            <p:ph type="subTitle" idx="9"/>
          </p:nvPr>
        </p:nvSpPr>
        <p:spPr>
          <a:xfrm>
            <a:off x="6912288" y="4016025"/>
            <a:ext cx="1427100" cy="3327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55" name="Google Shape;655;p51"/>
          <p:cNvSpPr txBox="1">
            <a:spLocks noGrp="1"/>
          </p:cNvSpPr>
          <p:nvPr>
            <p:ph type="title" idx="13"/>
          </p:nvPr>
        </p:nvSpPr>
        <p:spPr>
          <a:xfrm>
            <a:off x="7583463" y="3680400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56" name="Google Shape;656;p51"/>
          <p:cNvSpPr txBox="1">
            <a:spLocks noGrp="1"/>
          </p:cNvSpPr>
          <p:nvPr>
            <p:ph type="title" idx="14"/>
          </p:nvPr>
        </p:nvSpPr>
        <p:spPr>
          <a:xfrm>
            <a:off x="7583463" y="301227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57" name="Google Shape;657;p51"/>
          <p:cNvSpPr txBox="1">
            <a:spLocks noGrp="1"/>
          </p:cNvSpPr>
          <p:nvPr>
            <p:ph type="title" idx="15"/>
          </p:nvPr>
        </p:nvSpPr>
        <p:spPr>
          <a:xfrm>
            <a:off x="8535075" y="267712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58" name="Google Shape;658;p51"/>
          <p:cNvSpPr txBox="1">
            <a:spLocks noGrp="1"/>
          </p:cNvSpPr>
          <p:nvPr>
            <p:ph type="title" idx="16"/>
          </p:nvPr>
        </p:nvSpPr>
        <p:spPr>
          <a:xfrm>
            <a:off x="8535075" y="334832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59" name="Google Shape;659;p51"/>
          <p:cNvSpPr txBox="1">
            <a:spLocks noGrp="1"/>
          </p:cNvSpPr>
          <p:nvPr>
            <p:ph type="title" idx="17"/>
          </p:nvPr>
        </p:nvSpPr>
        <p:spPr>
          <a:xfrm>
            <a:off x="8535075" y="401332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60" name="Google Shape;660;p51"/>
          <p:cNvSpPr txBox="1">
            <a:spLocks noGrp="1"/>
          </p:cNvSpPr>
          <p:nvPr>
            <p:ph type="title" idx="18"/>
          </p:nvPr>
        </p:nvSpPr>
        <p:spPr>
          <a:xfrm>
            <a:off x="5349963" y="434847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61" name="Google Shape;661;p51"/>
          <p:cNvSpPr txBox="1">
            <a:spLocks noGrp="1"/>
          </p:cNvSpPr>
          <p:nvPr>
            <p:ph type="subTitle" idx="19"/>
          </p:nvPr>
        </p:nvSpPr>
        <p:spPr>
          <a:xfrm>
            <a:off x="4678788" y="2678875"/>
            <a:ext cx="1427100" cy="3327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62" name="Google Shape;662;p51"/>
          <p:cNvSpPr txBox="1">
            <a:spLocks noGrp="1"/>
          </p:cNvSpPr>
          <p:nvPr>
            <p:ph type="subTitle" idx="20"/>
          </p:nvPr>
        </p:nvSpPr>
        <p:spPr>
          <a:xfrm>
            <a:off x="4678788" y="3348375"/>
            <a:ext cx="1427100" cy="3327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63" name="Google Shape;663;p51"/>
          <p:cNvSpPr txBox="1">
            <a:spLocks noGrp="1"/>
          </p:cNvSpPr>
          <p:nvPr>
            <p:ph type="subTitle" idx="21"/>
          </p:nvPr>
        </p:nvSpPr>
        <p:spPr>
          <a:xfrm>
            <a:off x="4678788" y="4016025"/>
            <a:ext cx="1427100" cy="3327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64" name="Google Shape;664;p51"/>
          <p:cNvSpPr txBox="1">
            <a:spLocks noGrp="1"/>
          </p:cNvSpPr>
          <p:nvPr>
            <p:ph type="title" idx="22"/>
          </p:nvPr>
        </p:nvSpPr>
        <p:spPr>
          <a:xfrm>
            <a:off x="5349963" y="3680400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65" name="Google Shape;665;p51"/>
          <p:cNvSpPr txBox="1">
            <a:spLocks noGrp="1"/>
          </p:cNvSpPr>
          <p:nvPr>
            <p:ph type="title" idx="23"/>
          </p:nvPr>
        </p:nvSpPr>
        <p:spPr>
          <a:xfrm>
            <a:off x="5349963" y="301227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66" name="Google Shape;666;p51"/>
          <p:cNvSpPr txBox="1">
            <a:spLocks noGrp="1"/>
          </p:cNvSpPr>
          <p:nvPr>
            <p:ph type="title" idx="24"/>
          </p:nvPr>
        </p:nvSpPr>
        <p:spPr>
          <a:xfrm>
            <a:off x="3112275" y="434847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67" name="Google Shape;667;p51"/>
          <p:cNvSpPr txBox="1">
            <a:spLocks noGrp="1"/>
          </p:cNvSpPr>
          <p:nvPr>
            <p:ph type="subTitle" idx="25"/>
          </p:nvPr>
        </p:nvSpPr>
        <p:spPr>
          <a:xfrm>
            <a:off x="2441100" y="2678875"/>
            <a:ext cx="1427100" cy="3327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68" name="Google Shape;668;p51"/>
          <p:cNvSpPr txBox="1">
            <a:spLocks noGrp="1"/>
          </p:cNvSpPr>
          <p:nvPr>
            <p:ph type="subTitle" idx="26"/>
          </p:nvPr>
        </p:nvSpPr>
        <p:spPr>
          <a:xfrm>
            <a:off x="2441100" y="3348375"/>
            <a:ext cx="1427100" cy="3327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69" name="Google Shape;669;p51"/>
          <p:cNvSpPr txBox="1">
            <a:spLocks noGrp="1"/>
          </p:cNvSpPr>
          <p:nvPr>
            <p:ph type="subTitle" idx="27"/>
          </p:nvPr>
        </p:nvSpPr>
        <p:spPr>
          <a:xfrm>
            <a:off x="2441100" y="4016025"/>
            <a:ext cx="1427100" cy="3327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70" name="Google Shape;670;p51"/>
          <p:cNvSpPr txBox="1">
            <a:spLocks noGrp="1"/>
          </p:cNvSpPr>
          <p:nvPr>
            <p:ph type="title" idx="28"/>
          </p:nvPr>
        </p:nvSpPr>
        <p:spPr>
          <a:xfrm>
            <a:off x="3112275" y="3680400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71" name="Google Shape;671;p51"/>
          <p:cNvSpPr txBox="1"/>
          <p:nvPr/>
        </p:nvSpPr>
        <p:spPr>
          <a:xfrm>
            <a:off x="5762125" y="3346325"/>
            <a:ext cx="6111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00%</a:t>
            </a:r>
            <a:endParaRPr sz="10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72" name="Google Shape;672;p51"/>
          <p:cNvSpPr txBox="1">
            <a:spLocks noGrp="1"/>
          </p:cNvSpPr>
          <p:nvPr>
            <p:ph type="subTitle" idx="29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673" name="Google Shape;673;p51"/>
          <p:cNvSpPr txBox="1">
            <a:spLocks noGrp="1"/>
          </p:cNvSpPr>
          <p:nvPr>
            <p:ph type="subTitle" idx="30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674" name="Google Shape;674;p51"/>
          <p:cNvSpPr txBox="1">
            <a:spLocks noGrp="1"/>
          </p:cNvSpPr>
          <p:nvPr>
            <p:ph type="subTitle" idx="31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675" name="Google Shape;675;p5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6" name="Google Shape;676;p5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51"/>
          <p:cNvSpPr txBox="1">
            <a:spLocks noGrp="1"/>
          </p:cNvSpPr>
          <p:nvPr>
            <p:ph type="title" idx="32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8" name="Google Shape;678;p51"/>
          <p:cNvSpPr txBox="1">
            <a:spLocks noGrp="1"/>
          </p:cNvSpPr>
          <p:nvPr>
            <p:ph type="title" idx="33"/>
          </p:nvPr>
        </p:nvSpPr>
        <p:spPr>
          <a:xfrm>
            <a:off x="3112275" y="301227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79" name="Google Shape;679;p51"/>
          <p:cNvSpPr txBox="1">
            <a:spLocks noGrp="1"/>
          </p:cNvSpPr>
          <p:nvPr>
            <p:ph type="title" idx="34"/>
          </p:nvPr>
        </p:nvSpPr>
        <p:spPr>
          <a:xfrm>
            <a:off x="4067600" y="267712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80" name="Google Shape;680;p51"/>
          <p:cNvSpPr txBox="1">
            <a:spLocks noGrp="1"/>
          </p:cNvSpPr>
          <p:nvPr>
            <p:ph type="title" idx="35"/>
          </p:nvPr>
        </p:nvSpPr>
        <p:spPr>
          <a:xfrm>
            <a:off x="4067600" y="334832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81" name="Google Shape;681;p51"/>
          <p:cNvSpPr txBox="1">
            <a:spLocks noGrp="1"/>
          </p:cNvSpPr>
          <p:nvPr>
            <p:ph type="title" idx="36"/>
          </p:nvPr>
        </p:nvSpPr>
        <p:spPr>
          <a:xfrm>
            <a:off x="4067600" y="401332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82" name="Google Shape;682;p51"/>
          <p:cNvSpPr txBox="1">
            <a:spLocks noGrp="1"/>
          </p:cNvSpPr>
          <p:nvPr>
            <p:ph type="title" idx="37"/>
          </p:nvPr>
        </p:nvSpPr>
        <p:spPr>
          <a:xfrm>
            <a:off x="6301575" y="267712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83" name="Google Shape;683;p51"/>
          <p:cNvSpPr txBox="1">
            <a:spLocks noGrp="1"/>
          </p:cNvSpPr>
          <p:nvPr>
            <p:ph type="title" idx="38"/>
          </p:nvPr>
        </p:nvSpPr>
        <p:spPr>
          <a:xfrm>
            <a:off x="6301575" y="334832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84" name="Google Shape;684;p51"/>
          <p:cNvSpPr txBox="1">
            <a:spLocks noGrp="1"/>
          </p:cNvSpPr>
          <p:nvPr>
            <p:ph type="title" idx="39"/>
          </p:nvPr>
        </p:nvSpPr>
        <p:spPr>
          <a:xfrm>
            <a:off x="6301575" y="4013325"/>
            <a:ext cx="6111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ALT 1">
  <p:cSld name="BLANK_1_1_1_1_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6"/>
          <p:cNvSpPr>
            <a:spLocks noGrp="1"/>
          </p:cNvSpPr>
          <p:nvPr>
            <p:ph type="pic" idx="2"/>
          </p:nvPr>
        </p:nvSpPr>
        <p:spPr>
          <a:xfrm>
            <a:off x="4523050" y="737975"/>
            <a:ext cx="2164800" cy="1350300"/>
          </a:xfrm>
          <a:prstGeom prst="roundRect">
            <a:avLst>
              <a:gd name="adj" fmla="val 780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6"/>
          <p:cNvSpPr>
            <a:spLocks noGrp="1"/>
          </p:cNvSpPr>
          <p:nvPr>
            <p:ph type="pic" idx="3"/>
          </p:nvPr>
        </p:nvSpPr>
        <p:spPr>
          <a:xfrm>
            <a:off x="6752100" y="737775"/>
            <a:ext cx="2164800" cy="1350300"/>
          </a:xfrm>
          <a:prstGeom prst="roundRect">
            <a:avLst>
              <a:gd name="adj" fmla="val 780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6"/>
          <p:cNvSpPr>
            <a:spLocks noGrp="1"/>
          </p:cNvSpPr>
          <p:nvPr>
            <p:ph type="pic" idx="4"/>
          </p:nvPr>
        </p:nvSpPr>
        <p:spPr>
          <a:xfrm>
            <a:off x="4523050" y="2158000"/>
            <a:ext cx="4394100" cy="2282700"/>
          </a:xfrm>
          <a:prstGeom prst="roundRect">
            <a:avLst>
              <a:gd name="adj" fmla="val 6108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5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ubTitle" idx="6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subTitle" idx="7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" name="Google Shape;73;p6"/>
          <p:cNvSpPr txBox="1">
            <a:spLocks noGrp="1"/>
          </p:cNvSpPr>
          <p:nvPr>
            <p:ph type="subTitle" idx="8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74" name="Google Shape;74;p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status">
  <p:cSld name="BLANK_1_1_1_1_1_1_1_2_2">
    <p:bg>
      <p:bgPr>
        <a:solidFill>
          <a:schemeClr val="dk2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2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7" name="Google Shape;687;p52"/>
          <p:cNvSpPr txBox="1">
            <a:spLocks noGrp="1"/>
          </p:cNvSpPr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688" name="Google Shape;688;p5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9" name="Google Shape;689;p5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0" name="Google Shape;690;p52"/>
          <p:cNvSpPr txBox="1">
            <a:spLocks noGrp="1"/>
          </p:cNvSpPr>
          <p:nvPr>
            <p:ph type="subTitle" idx="2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1" name="Google Shape;691;p52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2" name="Google Shape;692;p52"/>
          <p:cNvSpPr txBox="1">
            <a:spLocks noGrp="1"/>
          </p:cNvSpPr>
          <p:nvPr>
            <p:ph type="subTitle" idx="4"/>
          </p:nvPr>
        </p:nvSpPr>
        <p:spPr>
          <a:xfrm>
            <a:off x="1303550" y="1309275"/>
            <a:ext cx="2607000" cy="417000"/>
          </a:xfrm>
          <a:prstGeom prst="rect">
            <a:avLst/>
          </a:prstGeom>
        </p:spPr>
        <p:txBody>
          <a:bodyPr spcFirstLastPara="1" wrap="square" lIns="0" tIns="91425" rIns="457200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52"/>
          <p:cNvSpPr txBox="1">
            <a:spLocks noGrp="1"/>
          </p:cNvSpPr>
          <p:nvPr>
            <p:ph type="subTitle" idx="5"/>
          </p:nvPr>
        </p:nvSpPr>
        <p:spPr>
          <a:xfrm>
            <a:off x="5223450" y="1309275"/>
            <a:ext cx="2607000" cy="417000"/>
          </a:xfrm>
          <a:prstGeom prst="rect">
            <a:avLst/>
          </a:prstGeom>
        </p:spPr>
        <p:txBody>
          <a:bodyPr spcFirstLastPara="1" wrap="square" lIns="0" tIns="91425" rIns="457200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52"/>
          <p:cNvSpPr txBox="1">
            <a:spLocks noGrp="1"/>
          </p:cNvSpPr>
          <p:nvPr>
            <p:ph type="subTitle" idx="6"/>
          </p:nvPr>
        </p:nvSpPr>
        <p:spPr>
          <a:xfrm>
            <a:off x="1285875" y="3355600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695" name="Google Shape;695;p52"/>
          <p:cNvSpPr txBox="1">
            <a:spLocks noGrp="1"/>
          </p:cNvSpPr>
          <p:nvPr>
            <p:ph type="subTitle" idx="7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96" name="Google Shape;696;p52"/>
          <p:cNvSpPr txBox="1">
            <a:spLocks noGrp="1"/>
          </p:cNvSpPr>
          <p:nvPr>
            <p:ph type="subTitle" idx="8"/>
          </p:nvPr>
        </p:nvSpPr>
        <p:spPr>
          <a:xfrm>
            <a:off x="1285875" y="3690238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697" name="Google Shape;697;p52"/>
          <p:cNvSpPr txBox="1">
            <a:spLocks noGrp="1"/>
          </p:cNvSpPr>
          <p:nvPr>
            <p:ph type="subTitle" idx="9"/>
          </p:nvPr>
        </p:nvSpPr>
        <p:spPr>
          <a:xfrm>
            <a:off x="1285875" y="4029388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698" name="Google Shape;698;p52"/>
          <p:cNvSpPr txBox="1">
            <a:spLocks noGrp="1"/>
          </p:cNvSpPr>
          <p:nvPr>
            <p:ph type="subTitle" idx="13"/>
          </p:nvPr>
        </p:nvSpPr>
        <p:spPr>
          <a:xfrm>
            <a:off x="1285875" y="4368550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699" name="Google Shape;699;p52"/>
          <p:cNvSpPr txBox="1">
            <a:spLocks noGrp="1"/>
          </p:cNvSpPr>
          <p:nvPr>
            <p:ph type="subTitle" idx="14"/>
          </p:nvPr>
        </p:nvSpPr>
        <p:spPr>
          <a:xfrm>
            <a:off x="3415750" y="3353575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700" name="Google Shape;700;p52"/>
          <p:cNvSpPr txBox="1">
            <a:spLocks noGrp="1"/>
          </p:cNvSpPr>
          <p:nvPr>
            <p:ph type="subTitle" idx="15"/>
          </p:nvPr>
        </p:nvSpPr>
        <p:spPr>
          <a:xfrm>
            <a:off x="3415750" y="3688213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701" name="Google Shape;701;p52"/>
          <p:cNvSpPr txBox="1">
            <a:spLocks noGrp="1"/>
          </p:cNvSpPr>
          <p:nvPr>
            <p:ph type="subTitle" idx="16"/>
          </p:nvPr>
        </p:nvSpPr>
        <p:spPr>
          <a:xfrm>
            <a:off x="3415750" y="4027363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702" name="Google Shape;702;p52"/>
          <p:cNvSpPr txBox="1">
            <a:spLocks noGrp="1"/>
          </p:cNvSpPr>
          <p:nvPr>
            <p:ph type="subTitle" idx="17"/>
          </p:nvPr>
        </p:nvSpPr>
        <p:spPr>
          <a:xfrm>
            <a:off x="3415750" y="4366525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703" name="Google Shape;703;p52"/>
          <p:cNvSpPr txBox="1">
            <a:spLocks noGrp="1"/>
          </p:cNvSpPr>
          <p:nvPr>
            <p:ph type="subTitle" idx="18"/>
          </p:nvPr>
        </p:nvSpPr>
        <p:spPr>
          <a:xfrm>
            <a:off x="7383000" y="3353575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704" name="Google Shape;704;p52"/>
          <p:cNvSpPr txBox="1">
            <a:spLocks noGrp="1"/>
          </p:cNvSpPr>
          <p:nvPr>
            <p:ph type="subTitle" idx="19"/>
          </p:nvPr>
        </p:nvSpPr>
        <p:spPr>
          <a:xfrm>
            <a:off x="7383000" y="3688213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705" name="Google Shape;705;p52"/>
          <p:cNvSpPr txBox="1">
            <a:spLocks noGrp="1"/>
          </p:cNvSpPr>
          <p:nvPr>
            <p:ph type="subTitle" idx="20"/>
          </p:nvPr>
        </p:nvSpPr>
        <p:spPr>
          <a:xfrm>
            <a:off x="7383000" y="4027363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706" name="Google Shape;706;p52"/>
          <p:cNvSpPr txBox="1">
            <a:spLocks noGrp="1"/>
          </p:cNvSpPr>
          <p:nvPr>
            <p:ph type="subTitle" idx="21"/>
          </p:nvPr>
        </p:nvSpPr>
        <p:spPr>
          <a:xfrm>
            <a:off x="7383000" y="4366525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707" name="Google Shape;707;p52"/>
          <p:cNvSpPr txBox="1">
            <a:spLocks noGrp="1"/>
          </p:cNvSpPr>
          <p:nvPr>
            <p:ph type="subTitle" idx="22"/>
          </p:nvPr>
        </p:nvSpPr>
        <p:spPr>
          <a:xfrm>
            <a:off x="5223450" y="3353575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08" name="Google Shape;708;p52"/>
          <p:cNvSpPr txBox="1">
            <a:spLocks noGrp="1"/>
          </p:cNvSpPr>
          <p:nvPr>
            <p:ph type="subTitle" idx="23"/>
          </p:nvPr>
        </p:nvSpPr>
        <p:spPr>
          <a:xfrm>
            <a:off x="5223450" y="3688213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09" name="Google Shape;709;p52"/>
          <p:cNvSpPr txBox="1">
            <a:spLocks noGrp="1"/>
          </p:cNvSpPr>
          <p:nvPr>
            <p:ph type="subTitle" idx="24"/>
          </p:nvPr>
        </p:nvSpPr>
        <p:spPr>
          <a:xfrm>
            <a:off x="5223450" y="4027363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10" name="Google Shape;710;p52"/>
          <p:cNvSpPr txBox="1">
            <a:spLocks noGrp="1"/>
          </p:cNvSpPr>
          <p:nvPr>
            <p:ph type="subTitle" idx="25"/>
          </p:nvPr>
        </p:nvSpPr>
        <p:spPr>
          <a:xfrm>
            <a:off x="5223450" y="4366525"/>
            <a:ext cx="1532400" cy="2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11" name="Google Shape;711;p52"/>
          <p:cNvSpPr txBox="1">
            <a:spLocks noGrp="1"/>
          </p:cNvSpPr>
          <p:nvPr>
            <p:ph type="body" idx="26"/>
          </p:nvPr>
        </p:nvSpPr>
        <p:spPr>
          <a:xfrm>
            <a:off x="1285875" y="1826513"/>
            <a:ext cx="3289800" cy="953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2" name="Google Shape;712;p52"/>
          <p:cNvSpPr txBox="1">
            <a:spLocks noGrp="1"/>
          </p:cNvSpPr>
          <p:nvPr>
            <p:ph type="body" idx="27"/>
          </p:nvPr>
        </p:nvSpPr>
        <p:spPr>
          <a:xfrm>
            <a:off x="5223450" y="1826513"/>
            <a:ext cx="3289800" cy="953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21">
          <p15:clr>
            <a:srgbClr val="E4696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xt deadline">
  <p:cSld name="BLANK_1_1_1_1_1_1_1_2">
    <p:bg>
      <p:bgPr>
        <a:solidFill>
          <a:schemeClr val="lt2"/>
        </a:soli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3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15" name="Google Shape;715;p53"/>
          <p:cNvSpPr txBox="1">
            <a:spLocks noGrp="1"/>
          </p:cNvSpPr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716" name="Google Shape;716;p5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7" name="Google Shape;717;p5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8" name="Google Shape;718;p53"/>
          <p:cNvSpPr txBox="1">
            <a:spLocks noGrp="1"/>
          </p:cNvSpPr>
          <p:nvPr>
            <p:ph type="subTitle" idx="2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19" name="Google Shape;719;p53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20" name="Google Shape;720;p53"/>
          <p:cNvSpPr txBox="1">
            <a:spLocks noGrp="1"/>
          </p:cNvSpPr>
          <p:nvPr>
            <p:ph type="body" idx="4"/>
          </p:nvPr>
        </p:nvSpPr>
        <p:spPr>
          <a:xfrm>
            <a:off x="1285875" y="1558900"/>
            <a:ext cx="2803800" cy="2499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21" name="Google Shape;721;p53"/>
          <p:cNvSpPr txBox="1">
            <a:spLocks noGrp="1"/>
          </p:cNvSpPr>
          <p:nvPr>
            <p:ph type="subTitle" idx="5"/>
          </p:nvPr>
        </p:nvSpPr>
        <p:spPr>
          <a:xfrm>
            <a:off x="5196350" y="1462025"/>
            <a:ext cx="2307600" cy="20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53"/>
          <p:cNvSpPr txBox="1">
            <a:spLocks noGrp="1"/>
          </p:cNvSpPr>
          <p:nvPr>
            <p:ph type="subTitle" idx="6"/>
          </p:nvPr>
        </p:nvSpPr>
        <p:spPr>
          <a:xfrm>
            <a:off x="5196350" y="1991175"/>
            <a:ext cx="1109700" cy="20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53"/>
          <p:cNvSpPr txBox="1">
            <a:spLocks noGrp="1"/>
          </p:cNvSpPr>
          <p:nvPr>
            <p:ph type="subTitle" idx="7"/>
          </p:nvPr>
        </p:nvSpPr>
        <p:spPr>
          <a:xfrm>
            <a:off x="5196350" y="2700175"/>
            <a:ext cx="1109700" cy="20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53"/>
          <p:cNvSpPr txBox="1">
            <a:spLocks noGrp="1"/>
          </p:cNvSpPr>
          <p:nvPr>
            <p:ph type="subTitle" idx="8"/>
          </p:nvPr>
        </p:nvSpPr>
        <p:spPr>
          <a:xfrm>
            <a:off x="5196350" y="3520225"/>
            <a:ext cx="1109700" cy="20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3"/>
          <p:cNvSpPr txBox="1">
            <a:spLocks noGrp="1"/>
          </p:cNvSpPr>
          <p:nvPr>
            <p:ph type="subTitle" idx="9"/>
          </p:nvPr>
        </p:nvSpPr>
        <p:spPr>
          <a:xfrm>
            <a:off x="5196350" y="4264075"/>
            <a:ext cx="1109700" cy="20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3"/>
          <p:cNvSpPr txBox="1">
            <a:spLocks noGrp="1"/>
          </p:cNvSpPr>
          <p:nvPr>
            <p:ph type="body" idx="13"/>
          </p:nvPr>
        </p:nvSpPr>
        <p:spPr>
          <a:xfrm>
            <a:off x="6165050" y="1845825"/>
            <a:ext cx="2642400" cy="4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27" name="Google Shape;727;p53"/>
          <p:cNvSpPr txBox="1">
            <a:spLocks noGrp="1"/>
          </p:cNvSpPr>
          <p:nvPr>
            <p:ph type="body" idx="14"/>
          </p:nvPr>
        </p:nvSpPr>
        <p:spPr>
          <a:xfrm>
            <a:off x="6165050" y="2631025"/>
            <a:ext cx="2642400" cy="4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28" name="Google Shape;728;p53"/>
          <p:cNvSpPr txBox="1">
            <a:spLocks noGrp="1"/>
          </p:cNvSpPr>
          <p:nvPr>
            <p:ph type="body" idx="15"/>
          </p:nvPr>
        </p:nvSpPr>
        <p:spPr>
          <a:xfrm>
            <a:off x="6165050" y="3374875"/>
            <a:ext cx="2642400" cy="4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29" name="Google Shape;729;p53"/>
          <p:cNvSpPr txBox="1">
            <a:spLocks noGrp="1"/>
          </p:cNvSpPr>
          <p:nvPr>
            <p:ph type="body" idx="16"/>
          </p:nvPr>
        </p:nvSpPr>
        <p:spPr>
          <a:xfrm>
            <a:off x="6165050" y="4118725"/>
            <a:ext cx="2642400" cy="4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30" name="Google Shape;730;p53"/>
          <p:cNvSpPr txBox="1">
            <a:spLocks noGrp="1"/>
          </p:cNvSpPr>
          <p:nvPr>
            <p:ph type="subTitle" idx="17"/>
          </p:nvPr>
        </p:nvSpPr>
        <p:spPr>
          <a:xfrm>
            <a:off x="1356350" y="4384150"/>
            <a:ext cx="2413200" cy="2025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sz="1000" i="1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31" name="Google Shape;731;p53"/>
          <p:cNvSpPr txBox="1">
            <a:spLocks noGrp="1"/>
          </p:cNvSpPr>
          <p:nvPr>
            <p:ph type="subTitle" idx="18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">
  <p:cSld name="BLANK_1_1_1_1_1_1_1_2_3">
    <p:bg>
      <p:bgPr>
        <a:solidFill>
          <a:schemeClr val="lt2"/>
        </a:solidFill>
        <a:effectLst/>
      </p:bgPr>
    </p:bg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" name="Google Shape;733;p54"/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734" name="Google Shape;734;p5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35" name="Google Shape;735;p54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6" name="Google Shape;736;p54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37" name="Google Shape;737;p54"/>
          <p:cNvSpPr txBox="1">
            <a:spLocks noGrp="1"/>
          </p:cNvSpPr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738" name="Google Shape;738;p5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9" name="Google Shape;739;p54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0" name="Google Shape;740;p5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1" name="Google Shape;741;p5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2" name="Google Shape;742;p54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3" name="Google Shape;743;p5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4" name="Google Shape;744;p54"/>
          <p:cNvSpPr txBox="1">
            <a:spLocks noGrp="1"/>
          </p:cNvSpPr>
          <p:nvPr>
            <p:ph type="subTitle" idx="1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1">
  <p:cSld name="BLANK_1_1">
    <p:bg>
      <p:bgPr>
        <a:solidFill>
          <a:schemeClr val="lt2"/>
        </a:soli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5"/>
          <p:cNvSpPr txBox="1">
            <a:spLocks noGrp="1"/>
          </p:cNvSpPr>
          <p:nvPr>
            <p:ph type="body" idx="1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spcFirstLastPara="1" wrap="square" lIns="274300" tIns="274300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747" name="Google Shape;747;p55"/>
          <p:cNvSpPr txBox="1">
            <a:spLocks noGrp="1"/>
          </p:cNvSpPr>
          <p:nvPr>
            <p:ph type="subTitle" idx="2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48" name="Google Shape;748;p55"/>
          <p:cNvSpPr txBox="1">
            <a:spLocks noGrp="1"/>
          </p:cNvSpPr>
          <p:nvPr>
            <p:ph type="subTitle" idx="3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49" name="Google Shape;749;p55"/>
          <p:cNvSpPr txBox="1">
            <a:spLocks noGrp="1"/>
          </p:cNvSpPr>
          <p:nvPr>
            <p:ph type="subTitle" idx="4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750" name="Google Shape;750;p5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1" name="Google Shape;751;p5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2" name="Google Shape;752;p55"/>
          <p:cNvSpPr txBox="1">
            <a:spLocks noGrp="1"/>
          </p:cNvSpPr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Dark ALT 2">
  <p:cSld name="BLANK_1_2">
    <p:bg>
      <p:bgPr>
        <a:solidFill>
          <a:schemeClr val="dk2"/>
        </a:solidFill>
        <a:effectLst/>
      </p:bgPr>
    </p:bg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6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5" name="Google Shape;755;p56"/>
          <p:cNvSpPr txBox="1">
            <a:spLocks noGrp="1"/>
          </p:cNvSpPr>
          <p:nvPr>
            <p:ph type="subTitle" idx="2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6" name="Google Shape;756;p56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7" name="Google Shape;757;p56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758" name="Google Shape;758;p5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9" name="Google Shape;759;p5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0" name="Google Shape;760;p5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1" name="Google Shape;761;p5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2" name="Google Shape;762;p56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Comment">
  <p:cSld name="BLANK_1_1_1_1_1_1_1_1_2">
    <p:bg>
      <p:bgPr>
        <a:solidFill>
          <a:schemeClr val="lt2"/>
        </a:solid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7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65" name="Google Shape;765;p57"/>
          <p:cNvSpPr txBox="1">
            <a:spLocks noGrp="1"/>
          </p:cNvSpPr>
          <p:nvPr>
            <p:ph type="subTitle" idx="1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66" name="Google Shape;766;p57"/>
          <p:cNvSpPr txBox="1">
            <a:spLocks noGrp="1"/>
          </p:cNvSpPr>
          <p:nvPr>
            <p:ph type="subTitle" idx="2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67" name="Google Shape;767;p57"/>
          <p:cNvSpPr txBox="1">
            <a:spLocks noGrp="1"/>
          </p:cNvSpPr>
          <p:nvPr>
            <p:ph type="subTitle" idx="3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768" name="Google Shape;768;p5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9" name="Google Shape;769;p5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0" name="Google Shape;770;p57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1" name="Google Shape;771;p5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2" name="Google Shape;772;p57"/>
          <p:cNvSpPr txBox="1">
            <a:spLocks noGrp="1"/>
          </p:cNvSpPr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spcFirstLastPara="1" wrap="square" lIns="182875" tIns="0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773" name="Google Shape;773;p57"/>
          <p:cNvSpPr txBox="1">
            <a:spLocks noGrp="1"/>
          </p:cNvSpPr>
          <p:nvPr>
            <p:ph type="subTitle" idx="4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spcFirstLastPara="1" wrap="square" lIns="182875" tIns="0" rIns="9142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>
            <a:endParaRPr/>
          </a:p>
        </p:txBody>
      </p:sp>
      <p:sp>
        <p:nvSpPr>
          <p:cNvPr id="774" name="Google Shape;774;p57"/>
          <p:cNvSpPr txBox="1">
            <a:spLocks noGrp="1"/>
          </p:cNvSpPr>
          <p:nvPr>
            <p:ph type="body" idx="5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spcFirstLastPara="1" wrap="square" lIns="182875" tIns="0" rIns="91425" bIns="14630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775" name="Google Shape;775;p57"/>
          <p:cNvSpPr txBox="1">
            <a:spLocks noGrp="1"/>
          </p:cNvSpPr>
          <p:nvPr>
            <p:ph type="title" idx="6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Growth">
  <p:cSld name="CUSTOM_4">
    <p:bg>
      <p:bgPr>
        <a:solidFill>
          <a:schemeClr val="lt2"/>
        </a:solidFill>
        <a:effectLst/>
      </p:bgPr>
    </p:bg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8"/>
          <p:cNvSpPr txBox="1">
            <a:spLocks noGrp="1"/>
          </p:cNvSpPr>
          <p:nvPr>
            <p:ph type="body" idx="1"/>
          </p:nvPr>
        </p:nvSpPr>
        <p:spPr>
          <a:xfrm>
            <a:off x="6270725" y="3025600"/>
            <a:ext cx="2874600" cy="1424700"/>
          </a:xfrm>
          <a:prstGeom prst="rect">
            <a:avLst/>
          </a:prstGeom>
        </p:spPr>
        <p:txBody>
          <a:bodyPr spcFirstLastPara="1" wrap="square" lIns="182875" tIns="91425" rIns="182875" bIns="91425" anchor="b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778" name="Google Shape;778;p58"/>
          <p:cNvSpPr txBox="1">
            <a:spLocks noGrp="1"/>
          </p:cNvSpPr>
          <p:nvPr>
            <p:ph type="body" idx="2"/>
          </p:nvPr>
        </p:nvSpPr>
        <p:spPr>
          <a:xfrm>
            <a:off x="3403050" y="2668875"/>
            <a:ext cx="2868000" cy="1781400"/>
          </a:xfrm>
          <a:prstGeom prst="rect">
            <a:avLst/>
          </a:prstGeom>
        </p:spPr>
        <p:txBody>
          <a:bodyPr spcFirstLastPara="1" wrap="square" lIns="182875" tIns="91425" rIns="182875" bIns="91425" anchor="b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779" name="Google Shape;779;p58"/>
          <p:cNvSpPr txBox="1">
            <a:spLocks noGrp="1"/>
          </p:cNvSpPr>
          <p:nvPr>
            <p:ph type="body" idx="3"/>
          </p:nvPr>
        </p:nvSpPr>
        <p:spPr>
          <a:xfrm>
            <a:off x="521250" y="3426700"/>
            <a:ext cx="2880300" cy="1023600"/>
          </a:xfrm>
          <a:prstGeom prst="rect">
            <a:avLst/>
          </a:prstGeom>
        </p:spPr>
        <p:txBody>
          <a:bodyPr spcFirstLastPara="1" wrap="square" lIns="182875" tIns="91425" rIns="182875" bIns="91425" anchor="b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80" name="Google Shape;780;p58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781" name="Google Shape;781;p58"/>
          <p:cNvCxnSpPr/>
          <p:nvPr/>
        </p:nvCxnSpPr>
        <p:spPr>
          <a:xfrm>
            <a:off x="3401654" y="841987"/>
            <a:ext cx="0" cy="4301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2" name="Google Shape;782;p58"/>
          <p:cNvCxnSpPr/>
          <p:nvPr/>
        </p:nvCxnSpPr>
        <p:spPr>
          <a:xfrm>
            <a:off x="6271043" y="841987"/>
            <a:ext cx="0" cy="4301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3" name="Google Shape;783;p58"/>
          <p:cNvSpPr txBox="1">
            <a:spLocks noGrp="1"/>
          </p:cNvSpPr>
          <p:nvPr>
            <p:ph type="subTitle" idx="4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84" name="Google Shape;784;p58"/>
          <p:cNvSpPr txBox="1">
            <a:spLocks noGrp="1"/>
          </p:cNvSpPr>
          <p:nvPr>
            <p:ph type="subTitle" idx="5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785" name="Google Shape;785;p58"/>
          <p:cNvSpPr txBox="1">
            <a:spLocks noGrp="1"/>
          </p:cNvSpPr>
          <p:nvPr>
            <p:ph type="subTitle" idx="6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786" name="Google Shape;786;p5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7" name="Google Shape;787;p5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8" name="Google Shape;788;p5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9" name="Google Shape;789;p5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0" name="Google Shape;790;p5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1" name="Google Shape;791;p58"/>
          <p:cNvSpPr txBox="1">
            <a:spLocks noGrp="1"/>
          </p:cNvSpPr>
          <p:nvPr>
            <p:ph type="title" idx="7"/>
          </p:nvPr>
        </p:nvSpPr>
        <p:spPr>
          <a:xfrm>
            <a:off x="521250" y="2093850"/>
            <a:ext cx="2878500" cy="1332300"/>
          </a:xfrm>
          <a:prstGeom prst="rect">
            <a:avLst/>
          </a:prstGeom>
        </p:spPr>
        <p:txBody>
          <a:bodyPr spcFirstLastPara="1" wrap="square" lIns="91425" tIns="0" rIns="0" bIns="2743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>
            <a:endParaRPr/>
          </a:p>
        </p:txBody>
      </p:sp>
      <p:sp>
        <p:nvSpPr>
          <p:cNvPr id="792" name="Google Shape;792;p58"/>
          <p:cNvSpPr txBox="1">
            <a:spLocks noGrp="1"/>
          </p:cNvSpPr>
          <p:nvPr>
            <p:ph type="subTitle" idx="8"/>
          </p:nvPr>
        </p:nvSpPr>
        <p:spPr>
          <a:xfrm>
            <a:off x="521250" y="2976675"/>
            <a:ext cx="2880300" cy="450000"/>
          </a:xfrm>
          <a:prstGeom prst="rect">
            <a:avLst/>
          </a:prstGeom>
        </p:spPr>
        <p:txBody>
          <a:bodyPr spcFirstLastPara="1" wrap="square" lIns="182875" tIns="91425" rIns="91425" bIns="54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93" name="Google Shape;793;p58"/>
          <p:cNvSpPr txBox="1">
            <a:spLocks noGrp="1"/>
          </p:cNvSpPr>
          <p:nvPr>
            <p:ph type="title" idx="9"/>
          </p:nvPr>
        </p:nvSpPr>
        <p:spPr>
          <a:xfrm>
            <a:off x="3400925" y="1336050"/>
            <a:ext cx="2868000" cy="1332300"/>
          </a:xfrm>
          <a:prstGeom prst="rect">
            <a:avLst/>
          </a:prstGeom>
        </p:spPr>
        <p:txBody>
          <a:bodyPr spcFirstLastPara="1" wrap="square" lIns="91425" tIns="0" rIns="0" bIns="2743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>
            <a:endParaRPr/>
          </a:p>
        </p:txBody>
      </p:sp>
      <p:sp>
        <p:nvSpPr>
          <p:cNvPr id="794" name="Google Shape;794;p58"/>
          <p:cNvSpPr txBox="1">
            <a:spLocks noGrp="1"/>
          </p:cNvSpPr>
          <p:nvPr>
            <p:ph type="subTitle" idx="13"/>
          </p:nvPr>
        </p:nvSpPr>
        <p:spPr>
          <a:xfrm>
            <a:off x="3400925" y="2218875"/>
            <a:ext cx="2869800" cy="450000"/>
          </a:xfrm>
          <a:prstGeom prst="rect">
            <a:avLst/>
          </a:prstGeom>
        </p:spPr>
        <p:txBody>
          <a:bodyPr spcFirstLastPara="1" wrap="square" lIns="182875" tIns="91425" rIns="91425" bIns="54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95" name="Google Shape;795;p58"/>
          <p:cNvSpPr txBox="1">
            <a:spLocks noGrp="1"/>
          </p:cNvSpPr>
          <p:nvPr>
            <p:ph type="title" idx="14"/>
          </p:nvPr>
        </p:nvSpPr>
        <p:spPr>
          <a:xfrm>
            <a:off x="6271375" y="1172250"/>
            <a:ext cx="2872800" cy="1281900"/>
          </a:xfrm>
          <a:prstGeom prst="rect">
            <a:avLst/>
          </a:prstGeom>
        </p:spPr>
        <p:txBody>
          <a:bodyPr spcFirstLastPara="1" wrap="square" lIns="182875" tIns="0" rIns="0" bIns="2743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>
            <a:endParaRPr/>
          </a:p>
        </p:txBody>
      </p:sp>
      <p:sp>
        <p:nvSpPr>
          <p:cNvPr id="796" name="Google Shape;796;p58"/>
          <p:cNvSpPr txBox="1">
            <a:spLocks noGrp="1"/>
          </p:cNvSpPr>
          <p:nvPr>
            <p:ph type="subTitle" idx="15"/>
          </p:nvPr>
        </p:nvSpPr>
        <p:spPr>
          <a:xfrm>
            <a:off x="6271375" y="2021749"/>
            <a:ext cx="2874600" cy="432900"/>
          </a:xfrm>
          <a:prstGeom prst="rect">
            <a:avLst/>
          </a:prstGeom>
        </p:spPr>
        <p:txBody>
          <a:bodyPr spcFirstLastPara="1" wrap="square" lIns="182875" tIns="91425" rIns="91425" bIns="54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97" name="Google Shape;797;p58"/>
          <p:cNvSpPr txBox="1">
            <a:spLocks noGrp="1"/>
          </p:cNvSpPr>
          <p:nvPr>
            <p:ph type="subTitle" idx="16"/>
          </p:nvPr>
        </p:nvSpPr>
        <p:spPr>
          <a:xfrm>
            <a:off x="6271125" y="2455800"/>
            <a:ext cx="2874600" cy="332400"/>
          </a:xfrm>
          <a:prstGeom prst="rect">
            <a:avLst/>
          </a:prstGeom>
        </p:spPr>
        <p:txBody>
          <a:bodyPr spcFirstLastPara="1" wrap="square" lIns="18287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798" name="Google Shape;798;p58"/>
          <p:cNvSpPr txBox="1">
            <a:spLocks noGrp="1"/>
          </p:cNvSpPr>
          <p:nvPr>
            <p:ph type="subTitle" idx="17"/>
          </p:nvPr>
        </p:nvSpPr>
        <p:spPr>
          <a:xfrm>
            <a:off x="6271125" y="2840775"/>
            <a:ext cx="2874600" cy="184800"/>
          </a:xfrm>
          <a:prstGeom prst="rect">
            <a:avLst/>
          </a:prstGeom>
        </p:spPr>
        <p:txBody>
          <a:bodyPr spcFirstLastPara="1" wrap="square" lIns="18287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58"/>
          <p:cNvSpPr txBox="1">
            <a:spLocks noGrp="1"/>
          </p:cNvSpPr>
          <p:nvPr>
            <p:ph type="title" idx="18"/>
          </p:nvPr>
        </p:nvSpPr>
        <p:spPr>
          <a:xfrm>
            <a:off x="6271375" y="4552825"/>
            <a:ext cx="2872800" cy="3351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800" name="Google Shape;800;p58"/>
          <p:cNvSpPr txBox="1">
            <a:spLocks noGrp="1"/>
          </p:cNvSpPr>
          <p:nvPr>
            <p:ph type="title" idx="19"/>
          </p:nvPr>
        </p:nvSpPr>
        <p:spPr>
          <a:xfrm>
            <a:off x="3401750" y="4552825"/>
            <a:ext cx="2868000" cy="3351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801" name="Google Shape;801;p58"/>
          <p:cNvSpPr txBox="1">
            <a:spLocks noGrp="1"/>
          </p:cNvSpPr>
          <p:nvPr>
            <p:ph type="title" idx="20"/>
          </p:nvPr>
        </p:nvSpPr>
        <p:spPr>
          <a:xfrm>
            <a:off x="521625" y="4552825"/>
            <a:ext cx="2878500" cy="335100"/>
          </a:xfrm>
          <a:prstGeom prst="rect">
            <a:avLst/>
          </a:prstGeom>
        </p:spPr>
        <p:txBody>
          <a:bodyPr spcFirstLastPara="1" wrap="square" lIns="18287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Priorities">
  <p:cSld name="CUSTOM_5">
    <p:bg>
      <p:bgPr>
        <a:solidFill>
          <a:schemeClr val="lt1"/>
        </a:solidFill>
        <a:effectLst/>
      </p:bgPr>
    </p:bg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9"/>
          <p:cNvSpPr txBox="1">
            <a:spLocks noGrp="1"/>
          </p:cNvSpPr>
          <p:nvPr>
            <p:ph type="body" idx="1"/>
          </p:nvPr>
        </p:nvSpPr>
        <p:spPr>
          <a:xfrm>
            <a:off x="1043525" y="2532675"/>
            <a:ext cx="1958400" cy="1001400"/>
          </a:xfrm>
          <a:prstGeom prst="rect">
            <a:avLst/>
          </a:prstGeom>
        </p:spPr>
        <p:txBody>
          <a:bodyPr spcFirstLastPara="1" wrap="square" lIns="182875" tIns="0" rIns="137150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804" name="Google Shape;804;p59"/>
          <p:cNvCxnSpPr/>
          <p:nvPr/>
        </p:nvCxnSpPr>
        <p:spPr>
          <a:xfrm>
            <a:off x="8622700" y="334950"/>
            <a:ext cx="0" cy="48057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5" name="Google Shape;805;p59"/>
          <p:cNvSpPr txBox="1">
            <a:spLocks noGrp="1"/>
          </p:cNvSpPr>
          <p:nvPr>
            <p:ph type="subTitle" idx="2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59"/>
          <p:cNvSpPr txBox="1">
            <a:spLocks noGrp="1"/>
          </p:cNvSpPr>
          <p:nvPr>
            <p:ph type="subTitle" idx="3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59"/>
          <p:cNvSpPr txBox="1">
            <a:spLocks noGrp="1"/>
          </p:cNvSpPr>
          <p:nvPr>
            <p:ph type="subTitle" idx="4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808" name="Google Shape;808;p5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9" name="Google Shape;809;p5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0" name="Google Shape;810;p5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1" name="Google Shape;811;p59"/>
          <p:cNvSpPr txBox="1">
            <a:spLocks noGrp="1"/>
          </p:cNvSpPr>
          <p:nvPr>
            <p:ph type="title"/>
          </p:nvPr>
        </p:nvSpPr>
        <p:spPr>
          <a:xfrm>
            <a:off x="3003325" y="615200"/>
            <a:ext cx="2667300" cy="3489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812" name="Google Shape;812;p59"/>
          <p:cNvSpPr txBox="1">
            <a:spLocks noGrp="1"/>
          </p:cNvSpPr>
          <p:nvPr>
            <p:ph type="title" idx="5"/>
          </p:nvPr>
        </p:nvSpPr>
        <p:spPr>
          <a:xfrm>
            <a:off x="3003325" y="961950"/>
            <a:ext cx="2667300" cy="3489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813" name="Google Shape;813;p59"/>
          <p:cNvSpPr txBox="1">
            <a:spLocks noGrp="1"/>
          </p:cNvSpPr>
          <p:nvPr>
            <p:ph type="title" idx="6"/>
          </p:nvPr>
        </p:nvSpPr>
        <p:spPr>
          <a:xfrm>
            <a:off x="3003325" y="1310800"/>
            <a:ext cx="2667300" cy="3489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814" name="Google Shape;814;p59"/>
          <p:cNvSpPr txBox="1">
            <a:spLocks noGrp="1"/>
          </p:cNvSpPr>
          <p:nvPr>
            <p:ph type="title" idx="7"/>
          </p:nvPr>
        </p:nvSpPr>
        <p:spPr>
          <a:xfrm>
            <a:off x="3003325" y="3820750"/>
            <a:ext cx="2667300" cy="3489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815" name="Google Shape;815;p59"/>
          <p:cNvSpPr txBox="1">
            <a:spLocks noGrp="1"/>
          </p:cNvSpPr>
          <p:nvPr>
            <p:ph type="title" idx="8"/>
          </p:nvPr>
        </p:nvSpPr>
        <p:spPr>
          <a:xfrm>
            <a:off x="3003325" y="4167500"/>
            <a:ext cx="2667300" cy="3489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816" name="Google Shape;816;p59"/>
          <p:cNvSpPr txBox="1">
            <a:spLocks noGrp="1"/>
          </p:cNvSpPr>
          <p:nvPr>
            <p:ph type="title" idx="9"/>
          </p:nvPr>
        </p:nvSpPr>
        <p:spPr>
          <a:xfrm>
            <a:off x="3003325" y="4516350"/>
            <a:ext cx="2667300" cy="3489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817" name="Google Shape;817;p59"/>
          <p:cNvSpPr txBox="1">
            <a:spLocks noGrp="1"/>
          </p:cNvSpPr>
          <p:nvPr>
            <p:ph type="title" idx="13"/>
          </p:nvPr>
        </p:nvSpPr>
        <p:spPr>
          <a:xfrm>
            <a:off x="3003325" y="2226263"/>
            <a:ext cx="2667300" cy="3489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818" name="Google Shape;818;p59"/>
          <p:cNvSpPr txBox="1">
            <a:spLocks noGrp="1"/>
          </p:cNvSpPr>
          <p:nvPr>
            <p:ph type="title" idx="14"/>
          </p:nvPr>
        </p:nvSpPr>
        <p:spPr>
          <a:xfrm>
            <a:off x="3003325" y="2573013"/>
            <a:ext cx="2667300" cy="3489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819" name="Google Shape;819;p59"/>
          <p:cNvSpPr txBox="1">
            <a:spLocks noGrp="1"/>
          </p:cNvSpPr>
          <p:nvPr>
            <p:ph type="title" idx="15"/>
          </p:nvPr>
        </p:nvSpPr>
        <p:spPr>
          <a:xfrm>
            <a:off x="3003325" y="2921863"/>
            <a:ext cx="2667300" cy="348900"/>
          </a:xfrm>
          <a:prstGeom prst="rect">
            <a:avLst/>
          </a:prstGeom>
        </p:spPr>
        <p:txBody>
          <a:bodyPr spcFirstLastPara="1" wrap="square" lIns="27430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820" name="Google Shape;820;p59"/>
          <p:cNvSpPr txBox="1">
            <a:spLocks noGrp="1"/>
          </p:cNvSpPr>
          <p:nvPr>
            <p:ph type="subTitle" idx="16"/>
          </p:nvPr>
        </p:nvSpPr>
        <p:spPr>
          <a:xfrm>
            <a:off x="5824413" y="613050"/>
            <a:ext cx="2644500" cy="34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1" name="Google Shape;821;p59"/>
          <p:cNvSpPr txBox="1">
            <a:spLocks noGrp="1"/>
          </p:cNvSpPr>
          <p:nvPr>
            <p:ph type="subTitle" idx="17"/>
          </p:nvPr>
        </p:nvSpPr>
        <p:spPr>
          <a:xfrm>
            <a:off x="5824413" y="961950"/>
            <a:ext cx="2644500" cy="34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2" name="Google Shape;822;p59"/>
          <p:cNvSpPr txBox="1">
            <a:spLocks noGrp="1"/>
          </p:cNvSpPr>
          <p:nvPr>
            <p:ph type="subTitle" idx="18"/>
          </p:nvPr>
        </p:nvSpPr>
        <p:spPr>
          <a:xfrm>
            <a:off x="5824413" y="1310775"/>
            <a:ext cx="2644500" cy="34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3" name="Google Shape;823;p59"/>
          <p:cNvSpPr txBox="1">
            <a:spLocks noGrp="1"/>
          </p:cNvSpPr>
          <p:nvPr>
            <p:ph type="subTitle" idx="19"/>
          </p:nvPr>
        </p:nvSpPr>
        <p:spPr>
          <a:xfrm>
            <a:off x="5824413" y="2225213"/>
            <a:ext cx="2644500" cy="34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4" name="Google Shape;824;p59"/>
          <p:cNvSpPr txBox="1">
            <a:spLocks noGrp="1"/>
          </p:cNvSpPr>
          <p:nvPr>
            <p:ph type="subTitle" idx="20"/>
          </p:nvPr>
        </p:nvSpPr>
        <p:spPr>
          <a:xfrm>
            <a:off x="5824413" y="2574113"/>
            <a:ext cx="2644500" cy="34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5" name="Google Shape;825;p59"/>
          <p:cNvSpPr txBox="1">
            <a:spLocks noGrp="1"/>
          </p:cNvSpPr>
          <p:nvPr>
            <p:ph type="subTitle" idx="21"/>
          </p:nvPr>
        </p:nvSpPr>
        <p:spPr>
          <a:xfrm>
            <a:off x="5824413" y="2922938"/>
            <a:ext cx="2644500" cy="34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6" name="Google Shape;826;p59"/>
          <p:cNvSpPr txBox="1">
            <a:spLocks noGrp="1"/>
          </p:cNvSpPr>
          <p:nvPr>
            <p:ph type="subTitle" idx="22"/>
          </p:nvPr>
        </p:nvSpPr>
        <p:spPr>
          <a:xfrm>
            <a:off x="5824413" y="3818625"/>
            <a:ext cx="2644500" cy="34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7" name="Google Shape;827;p59"/>
          <p:cNvSpPr txBox="1">
            <a:spLocks noGrp="1"/>
          </p:cNvSpPr>
          <p:nvPr>
            <p:ph type="subTitle" idx="23"/>
          </p:nvPr>
        </p:nvSpPr>
        <p:spPr>
          <a:xfrm>
            <a:off x="5824413" y="4167525"/>
            <a:ext cx="2644500" cy="34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8" name="Google Shape;828;p59"/>
          <p:cNvSpPr txBox="1">
            <a:spLocks noGrp="1"/>
          </p:cNvSpPr>
          <p:nvPr>
            <p:ph type="subTitle" idx="24"/>
          </p:nvPr>
        </p:nvSpPr>
        <p:spPr>
          <a:xfrm>
            <a:off x="5824413" y="4516350"/>
            <a:ext cx="2644500" cy="34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9" name="Google Shape;829;p59"/>
          <p:cNvSpPr txBox="1">
            <a:spLocks noGrp="1"/>
          </p:cNvSpPr>
          <p:nvPr>
            <p:ph type="title" idx="25"/>
          </p:nvPr>
        </p:nvSpPr>
        <p:spPr>
          <a:xfrm>
            <a:off x="1045225" y="3545525"/>
            <a:ext cx="1958400" cy="519600"/>
          </a:xfrm>
          <a:prstGeom prst="rect">
            <a:avLst/>
          </a:prstGeom>
        </p:spPr>
        <p:txBody>
          <a:bodyPr spcFirstLastPara="1" wrap="square" lIns="182875" tIns="91425" rIns="18287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sp>
        <p:nvSpPr>
          <p:cNvPr id="830" name="Google Shape;830;p59"/>
          <p:cNvSpPr txBox="1">
            <a:spLocks noGrp="1"/>
          </p:cNvSpPr>
          <p:nvPr>
            <p:ph type="body" idx="26"/>
          </p:nvPr>
        </p:nvSpPr>
        <p:spPr>
          <a:xfrm>
            <a:off x="1043525" y="4174000"/>
            <a:ext cx="1958400" cy="959100"/>
          </a:xfrm>
          <a:prstGeom prst="rect">
            <a:avLst/>
          </a:prstGeom>
        </p:spPr>
        <p:txBody>
          <a:bodyPr spcFirstLastPara="1" wrap="square" lIns="182875" tIns="0" rIns="137150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831" name="Google Shape;831;p59"/>
          <p:cNvSpPr txBox="1">
            <a:spLocks noGrp="1"/>
          </p:cNvSpPr>
          <p:nvPr>
            <p:ph type="title" idx="27"/>
          </p:nvPr>
        </p:nvSpPr>
        <p:spPr>
          <a:xfrm>
            <a:off x="1045225" y="350525"/>
            <a:ext cx="1958400" cy="519600"/>
          </a:xfrm>
          <a:prstGeom prst="rect">
            <a:avLst/>
          </a:prstGeom>
        </p:spPr>
        <p:txBody>
          <a:bodyPr spcFirstLastPara="1" wrap="square" lIns="182875" tIns="91425" rIns="18287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sp>
        <p:nvSpPr>
          <p:cNvPr id="832" name="Google Shape;832;p59"/>
          <p:cNvSpPr txBox="1">
            <a:spLocks noGrp="1"/>
          </p:cNvSpPr>
          <p:nvPr>
            <p:ph type="title" idx="28"/>
          </p:nvPr>
        </p:nvSpPr>
        <p:spPr>
          <a:xfrm>
            <a:off x="1045225" y="1945600"/>
            <a:ext cx="1958400" cy="519600"/>
          </a:xfrm>
          <a:prstGeom prst="rect">
            <a:avLst/>
          </a:prstGeom>
        </p:spPr>
        <p:txBody>
          <a:bodyPr spcFirstLastPara="1" wrap="square" lIns="182875" tIns="91425" rIns="18287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sp>
        <p:nvSpPr>
          <p:cNvPr id="833" name="Google Shape;833;p59"/>
          <p:cNvSpPr txBox="1">
            <a:spLocks noGrp="1"/>
          </p:cNvSpPr>
          <p:nvPr>
            <p:ph type="body" idx="29"/>
          </p:nvPr>
        </p:nvSpPr>
        <p:spPr>
          <a:xfrm>
            <a:off x="1043513" y="962025"/>
            <a:ext cx="1958400" cy="972900"/>
          </a:xfrm>
          <a:prstGeom prst="rect">
            <a:avLst/>
          </a:prstGeom>
        </p:spPr>
        <p:txBody>
          <a:bodyPr spcFirstLastPara="1" wrap="square" lIns="182875" tIns="0" rIns="137150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olutions">
  <p:cSld name="CUSTOM_6">
    <p:bg>
      <p:bgPr>
        <a:solidFill>
          <a:schemeClr val="lt2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0"/>
          <p:cNvSpPr txBox="1">
            <a:spLocks noGrp="1"/>
          </p:cNvSpPr>
          <p:nvPr>
            <p:ph type="title"/>
          </p:nvPr>
        </p:nvSpPr>
        <p:spPr>
          <a:xfrm>
            <a:off x="5481500" y="3864550"/>
            <a:ext cx="4983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SemiBold"/>
              <a:buChar char="●"/>
              <a:defRPr sz="1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36" name="Google Shape;836;p60"/>
          <p:cNvSpPr txBox="1">
            <a:spLocks noGrp="1"/>
          </p:cNvSpPr>
          <p:nvPr>
            <p:ph type="title" idx="2"/>
          </p:nvPr>
        </p:nvSpPr>
        <p:spPr>
          <a:xfrm>
            <a:off x="5481500" y="1309125"/>
            <a:ext cx="4983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37" name="Google Shape;837;p60"/>
          <p:cNvSpPr txBox="1">
            <a:spLocks noGrp="1"/>
          </p:cNvSpPr>
          <p:nvPr>
            <p:ph type="title" idx="3"/>
          </p:nvPr>
        </p:nvSpPr>
        <p:spPr>
          <a:xfrm>
            <a:off x="5481500" y="3224825"/>
            <a:ext cx="4983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sz="1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sz="1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sz="1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sz="1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sz="1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sz="1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sz="1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sz="1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38" name="Google Shape;838;p60"/>
          <p:cNvSpPr txBox="1">
            <a:spLocks noGrp="1"/>
          </p:cNvSpPr>
          <p:nvPr>
            <p:ph type="title" idx="4"/>
          </p:nvPr>
        </p:nvSpPr>
        <p:spPr>
          <a:xfrm>
            <a:off x="5481500" y="2596100"/>
            <a:ext cx="4983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39" name="Google Shape;839;p60"/>
          <p:cNvSpPr txBox="1">
            <a:spLocks noGrp="1"/>
          </p:cNvSpPr>
          <p:nvPr>
            <p:ph type="title" idx="5"/>
          </p:nvPr>
        </p:nvSpPr>
        <p:spPr>
          <a:xfrm>
            <a:off x="5481500" y="1949300"/>
            <a:ext cx="498300" cy="6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40" name="Google Shape;840;p60"/>
          <p:cNvSpPr txBox="1">
            <a:spLocks noGrp="1"/>
          </p:cNvSpPr>
          <p:nvPr>
            <p:ph type="title" idx="6"/>
          </p:nvPr>
        </p:nvSpPr>
        <p:spPr>
          <a:xfrm>
            <a:off x="5481475" y="4504275"/>
            <a:ext cx="498300" cy="6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41" name="Google Shape;841;p60"/>
          <p:cNvSpPr txBox="1">
            <a:spLocks noGrp="1"/>
          </p:cNvSpPr>
          <p:nvPr>
            <p:ph type="body" idx="1"/>
          </p:nvPr>
        </p:nvSpPr>
        <p:spPr>
          <a:xfrm>
            <a:off x="2187950" y="1307550"/>
            <a:ext cx="3181200" cy="1288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42" name="Google Shape;842;p60"/>
          <p:cNvSpPr txBox="1">
            <a:spLocks noGrp="1"/>
          </p:cNvSpPr>
          <p:nvPr>
            <p:ph type="body" idx="7"/>
          </p:nvPr>
        </p:nvSpPr>
        <p:spPr>
          <a:xfrm>
            <a:off x="2187950" y="3864550"/>
            <a:ext cx="3181200" cy="12792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843" name="Google Shape;843;p60"/>
          <p:cNvSpPr txBox="1">
            <a:spLocks noGrp="1"/>
          </p:cNvSpPr>
          <p:nvPr>
            <p:ph type="body" idx="8"/>
          </p:nvPr>
        </p:nvSpPr>
        <p:spPr>
          <a:xfrm>
            <a:off x="2187950" y="2596100"/>
            <a:ext cx="3181200" cy="12687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844" name="Google Shape;844;p60"/>
          <p:cNvCxnSpPr/>
          <p:nvPr/>
        </p:nvCxnSpPr>
        <p:spPr>
          <a:xfrm rot="10800000">
            <a:off x="520175" y="1307575"/>
            <a:ext cx="8624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5" name="Google Shape;845;p60"/>
          <p:cNvSpPr txBox="1">
            <a:spLocks noGrp="1"/>
          </p:cNvSpPr>
          <p:nvPr>
            <p:ph type="subTitle" idx="9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846" name="Google Shape;846;p60"/>
          <p:cNvSpPr txBox="1">
            <a:spLocks noGrp="1"/>
          </p:cNvSpPr>
          <p:nvPr>
            <p:ph type="subTitle" idx="1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847" name="Google Shape;847;p60"/>
          <p:cNvSpPr txBox="1">
            <a:spLocks noGrp="1"/>
          </p:cNvSpPr>
          <p:nvPr>
            <p:ph type="subTitle" idx="14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cxnSp>
        <p:nvCxnSpPr>
          <p:cNvPr id="848" name="Google Shape;848;p6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9" name="Google Shape;849;p6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0" name="Google Shape;850;p6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1" name="Google Shape;851;p60"/>
          <p:cNvSpPr txBox="1">
            <a:spLocks noGrp="1"/>
          </p:cNvSpPr>
          <p:nvPr>
            <p:ph type="title" idx="15"/>
          </p:nvPr>
        </p:nvSpPr>
        <p:spPr>
          <a:xfrm flipH="1">
            <a:off x="521275" y="347825"/>
            <a:ext cx="6252600" cy="972600"/>
          </a:xfrm>
          <a:prstGeom prst="rect">
            <a:avLst/>
          </a:prstGeom>
        </p:spPr>
        <p:txBody>
          <a:bodyPr spcFirstLastPara="1" wrap="square" lIns="274300" tIns="0" rIns="91425" bIns="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sp>
        <p:nvSpPr>
          <p:cNvPr id="852" name="Google Shape;852;p60"/>
          <p:cNvSpPr txBox="1">
            <a:spLocks noGrp="1"/>
          </p:cNvSpPr>
          <p:nvPr>
            <p:ph type="title" idx="16"/>
          </p:nvPr>
        </p:nvSpPr>
        <p:spPr>
          <a:xfrm>
            <a:off x="521275" y="1307500"/>
            <a:ext cx="1666500" cy="1288500"/>
          </a:xfrm>
          <a:prstGeom prst="rect">
            <a:avLst/>
          </a:prstGeom>
        </p:spPr>
        <p:txBody>
          <a:bodyPr spcFirstLastPara="1" wrap="square" lIns="274300" tIns="0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853" name="Google Shape;853;p60"/>
          <p:cNvSpPr txBox="1">
            <a:spLocks noGrp="1"/>
          </p:cNvSpPr>
          <p:nvPr>
            <p:ph type="title" idx="17"/>
          </p:nvPr>
        </p:nvSpPr>
        <p:spPr>
          <a:xfrm>
            <a:off x="521275" y="2595800"/>
            <a:ext cx="1666500" cy="1268700"/>
          </a:xfrm>
          <a:prstGeom prst="rect">
            <a:avLst/>
          </a:prstGeom>
        </p:spPr>
        <p:txBody>
          <a:bodyPr spcFirstLastPara="1" wrap="square" lIns="274300" tIns="0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854" name="Google Shape;854;p60"/>
          <p:cNvSpPr txBox="1">
            <a:spLocks noGrp="1"/>
          </p:cNvSpPr>
          <p:nvPr>
            <p:ph type="title" idx="18"/>
          </p:nvPr>
        </p:nvSpPr>
        <p:spPr>
          <a:xfrm>
            <a:off x="521275" y="3866800"/>
            <a:ext cx="1666500" cy="1276800"/>
          </a:xfrm>
          <a:prstGeom prst="rect">
            <a:avLst/>
          </a:prstGeom>
        </p:spPr>
        <p:txBody>
          <a:bodyPr spcFirstLastPara="1" wrap="square" lIns="274300" tIns="0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855" name="Google Shape;855;p60"/>
          <p:cNvSpPr txBox="1">
            <a:spLocks noGrp="1"/>
          </p:cNvSpPr>
          <p:nvPr>
            <p:ph type="subTitle" idx="19"/>
          </p:nvPr>
        </p:nvSpPr>
        <p:spPr>
          <a:xfrm>
            <a:off x="6092100" y="1950763"/>
            <a:ext cx="2942100" cy="6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6" name="Google Shape;856;p60"/>
          <p:cNvSpPr txBox="1">
            <a:spLocks noGrp="1"/>
          </p:cNvSpPr>
          <p:nvPr>
            <p:ph type="subTitle" idx="20"/>
          </p:nvPr>
        </p:nvSpPr>
        <p:spPr>
          <a:xfrm>
            <a:off x="6092100" y="2595825"/>
            <a:ext cx="29421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7" name="Google Shape;857;p60"/>
          <p:cNvSpPr txBox="1">
            <a:spLocks noGrp="1"/>
          </p:cNvSpPr>
          <p:nvPr>
            <p:ph type="subTitle" idx="21"/>
          </p:nvPr>
        </p:nvSpPr>
        <p:spPr>
          <a:xfrm>
            <a:off x="6092100" y="3225925"/>
            <a:ext cx="29421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8" name="Google Shape;858;p60"/>
          <p:cNvSpPr txBox="1">
            <a:spLocks noGrp="1"/>
          </p:cNvSpPr>
          <p:nvPr>
            <p:ph type="subTitle" idx="22"/>
          </p:nvPr>
        </p:nvSpPr>
        <p:spPr>
          <a:xfrm>
            <a:off x="6092100" y="3863525"/>
            <a:ext cx="29421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9" name="Google Shape;859;p60"/>
          <p:cNvSpPr txBox="1">
            <a:spLocks noGrp="1"/>
          </p:cNvSpPr>
          <p:nvPr>
            <p:ph type="subTitle" idx="23"/>
          </p:nvPr>
        </p:nvSpPr>
        <p:spPr>
          <a:xfrm>
            <a:off x="6092100" y="4498790"/>
            <a:ext cx="29421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0" name="Google Shape;860;p60"/>
          <p:cNvSpPr txBox="1">
            <a:spLocks noGrp="1"/>
          </p:cNvSpPr>
          <p:nvPr>
            <p:ph type="subTitle" idx="24"/>
          </p:nvPr>
        </p:nvSpPr>
        <p:spPr>
          <a:xfrm>
            <a:off x="6092100" y="1305550"/>
            <a:ext cx="2942100" cy="6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pcoming Milestones">
  <p:cSld name="CUSTOM_7">
    <p:bg>
      <p:bgPr>
        <a:solidFill>
          <a:schemeClr val="lt2"/>
        </a:soli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1"/>
          <p:cNvSpPr txBox="1">
            <a:spLocks noGrp="1"/>
          </p:cNvSpPr>
          <p:nvPr>
            <p:ph type="body" idx="1"/>
          </p:nvPr>
        </p:nvSpPr>
        <p:spPr>
          <a:xfrm>
            <a:off x="523425" y="3593825"/>
            <a:ext cx="1784400" cy="1241700"/>
          </a:xfrm>
          <a:prstGeom prst="rect">
            <a:avLst/>
          </a:prstGeom>
        </p:spPr>
        <p:txBody>
          <a:bodyPr spcFirstLastPara="1" wrap="square" lIns="182875" tIns="0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63" name="Google Shape;863;p61"/>
          <p:cNvSpPr txBox="1">
            <a:spLocks noGrp="1"/>
          </p:cNvSpPr>
          <p:nvPr>
            <p:ph type="title"/>
          </p:nvPr>
        </p:nvSpPr>
        <p:spPr>
          <a:xfrm>
            <a:off x="521250" y="3244950"/>
            <a:ext cx="1786500" cy="3489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864" name="Google Shape;864;p61"/>
          <p:cNvSpPr txBox="1">
            <a:spLocks noGrp="1"/>
          </p:cNvSpPr>
          <p:nvPr>
            <p:ph type="body" idx="2"/>
          </p:nvPr>
        </p:nvSpPr>
        <p:spPr>
          <a:xfrm>
            <a:off x="2679589" y="3593825"/>
            <a:ext cx="1979100" cy="1241700"/>
          </a:xfrm>
          <a:prstGeom prst="rect">
            <a:avLst/>
          </a:prstGeom>
        </p:spPr>
        <p:txBody>
          <a:bodyPr spcFirstLastPara="1" wrap="square" lIns="182875" tIns="0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65" name="Google Shape;865;p61"/>
          <p:cNvSpPr txBox="1">
            <a:spLocks noGrp="1"/>
          </p:cNvSpPr>
          <p:nvPr>
            <p:ph type="title" idx="3"/>
          </p:nvPr>
        </p:nvSpPr>
        <p:spPr>
          <a:xfrm>
            <a:off x="2677176" y="3244950"/>
            <a:ext cx="1981500" cy="3489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866" name="Google Shape;866;p61"/>
          <p:cNvSpPr txBox="1">
            <a:spLocks noGrp="1"/>
          </p:cNvSpPr>
          <p:nvPr>
            <p:ph type="body" idx="4"/>
          </p:nvPr>
        </p:nvSpPr>
        <p:spPr>
          <a:xfrm>
            <a:off x="4834747" y="3593825"/>
            <a:ext cx="1782300" cy="1241700"/>
          </a:xfrm>
          <a:prstGeom prst="rect">
            <a:avLst/>
          </a:prstGeom>
        </p:spPr>
        <p:txBody>
          <a:bodyPr spcFirstLastPara="1" wrap="square" lIns="182875" tIns="0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67" name="Google Shape;867;p61"/>
          <p:cNvSpPr txBox="1">
            <a:spLocks noGrp="1"/>
          </p:cNvSpPr>
          <p:nvPr>
            <p:ph type="title" idx="5"/>
          </p:nvPr>
        </p:nvSpPr>
        <p:spPr>
          <a:xfrm>
            <a:off x="4832575" y="3244950"/>
            <a:ext cx="1784400" cy="3489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868" name="Google Shape;868;p61"/>
          <p:cNvSpPr txBox="1">
            <a:spLocks noGrp="1"/>
          </p:cNvSpPr>
          <p:nvPr>
            <p:ph type="body" idx="6"/>
          </p:nvPr>
        </p:nvSpPr>
        <p:spPr>
          <a:xfrm>
            <a:off x="6991393" y="3593825"/>
            <a:ext cx="1778700" cy="1241700"/>
          </a:xfrm>
          <a:prstGeom prst="rect">
            <a:avLst/>
          </a:prstGeom>
        </p:spPr>
        <p:txBody>
          <a:bodyPr spcFirstLastPara="1" wrap="square" lIns="182875" tIns="0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69" name="Google Shape;869;p61"/>
          <p:cNvSpPr txBox="1">
            <a:spLocks noGrp="1"/>
          </p:cNvSpPr>
          <p:nvPr>
            <p:ph type="title" idx="7"/>
          </p:nvPr>
        </p:nvSpPr>
        <p:spPr>
          <a:xfrm>
            <a:off x="6989225" y="3244950"/>
            <a:ext cx="1780800" cy="3489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870" name="Google Shape;870;p61"/>
          <p:cNvSpPr txBox="1">
            <a:spLocks noGrp="1"/>
          </p:cNvSpPr>
          <p:nvPr>
            <p:ph type="title" idx="8"/>
          </p:nvPr>
        </p:nvSpPr>
        <p:spPr>
          <a:xfrm>
            <a:off x="1237363" y="1756250"/>
            <a:ext cx="7167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71" name="Google Shape;871;p61"/>
          <p:cNvSpPr txBox="1">
            <a:spLocks noGrp="1"/>
          </p:cNvSpPr>
          <p:nvPr>
            <p:ph type="title" idx="9"/>
          </p:nvPr>
        </p:nvSpPr>
        <p:spPr>
          <a:xfrm>
            <a:off x="1602388" y="1308338"/>
            <a:ext cx="21498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2" name="Google Shape;872;p61"/>
          <p:cNvSpPr txBox="1">
            <a:spLocks noGrp="1"/>
          </p:cNvSpPr>
          <p:nvPr>
            <p:ph type="title" idx="13"/>
          </p:nvPr>
        </p:nvSpPr>
        <p:spPr>
          <a:xfrm>
            <a:off x="5914438" y="1308338"/>
            <a:ext cx="21498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61"/>
          <p:cNvSpPr txBox="1">
            <a:spLocks noGrp="1"/>
          </p:cNvSpPr>
          <p:nvPr>
            <p:ph type="title" idx="14"/>
          </p:nvPr>
        </p:nvSpPr>
        <p:spPr>
          <a:xfrm>
            <a:off x="520175" y="1756250"/>
            <a:ext cx="7167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74" name="Google Shape;874;p61"/>
          <p:cNvSpPr txBox="1">
            <a:spLocks noGrp="1"/>
          </p:cNvSpPr>
          <p:nvPr>
            <p:ph type="title" idx="15"/>
          </p:nvPr>
        </p:nvSpPr>
        <p:spPr>
          <a:xfrm>
            <a:off x="1953575" y="1756250"/>
            <a:ext cx="7236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75" name="Google Shape;875;p61"/>
          <p:cNvSpPr txBox="1">
            <a:spLocks noGrp="1"/>
          </p:cNvSpPr>
          <p:nvPr>
            <p:ph type="title" idx="16"/>
          </p:nvPr>
        </p:nvSpPr>
        <p:spPr>
          <a:xfrm>
            <a:off x="2677225" y="1756250"/>
            <a:ext cx="7095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76" name="Google Shape;876;p61"/>
          <p:cNvSpPr txBox="1">
            <a:spLocks noGrp="1"/>
          </p:cNvSpPr>
          <p:nvPr>
            <p:ph type="title" idx="17"/>
          </p:nvPr>
        </p:nvSpPr>
        <p:spPr>
          <a:xfrm>
            <a:off x="3386675" y="1756250"/>
            <a:ext cx="7167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77" name="Google Shape;877;p61"/>
          <p:cNvSpPr txBox="1">
            <a:spLocks noGrp="1"/>
          </p:cNvSpPr>
          <p:nvPr>
            <p:ph type="title" idx="18"/>
          </p:nvPr>
        </p:nvSpPr>
        <p:spPr>
          <a:xfrm>
            <a:off x="4833800" y="1756250"/>
            <a:ext cx="7167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78" name="Google Shape;878;p61"/>
          <p:cNvSpPr txBox="1">
            <a:spLocks noGrp="1"/>
          </p:cNvSpPr>
          <p:nvPr>
            <p:ph type="title" idx="19"/>
          </p:nvPr>
        </p:nvSpPr>
        <p:spPr>
          <a:xfrm>
            <a:off x="5549925" y="1756250"/>
            <a:ext cx="7167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79" name="Google Shape;879;p61"/>
          <p:cNvSpPr txBox="1">
            <a:spLocks noGrp="1"/>
          </p:cNvSpPr>
          <p:nvPr>
            <p:ph type="title" idx="20"/>
          </p:nvPr>
        </p:nvSpPr>
        <p:spPr>
          <a:xfrm>
            <a:off x="6265650" y="1756250"/>
            <a:ext cx="7236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80" name="Google Shape;880;p61"/>
          <p:cNvSpPr txBox="1">
            <a:spLocks noGrp="1"/>
          </p:cNvSpPr>
          <p:nvPr>
            <p:ph type="title" idx="21"/>
          </p:nvPr>
        </p:nvSpPr>
        <p:spPr>
          <a:xfrm>
            <a:off x="6989250" y="1756250"/>
            <a:ext cx="7107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81" name="Google Shape;881;p61"/>
          <p:cNvSpPr txBox="1">
            <a:spLocks noGrp="1"/>
          </p:cNvSpPr>
          <p:nvPr>
            <p:ph type="title" idx="22"/>
          </p:nvPr>
        </p:nvSpPr>
        <p:spPr>
          <a:xfrm>
            <a:off x="7699825" y="1756250"/>
            <a:ext cx="7167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82" name="Google Shape;882;p61"/>
          <p:cNvSpPr txBox="1">
            <a:spLocks noGrp="1"/>
          </p:cNvSpPr>
          <p:nvPr>
            <p:ph type="title" idx="23"/>
          </p:nvPr>
        </p:nvSpPr>
        <p:spPr>
          <a:xfrm>
            <a:off x="8416525" y="1756250"/>
            <a:ext cx="7284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83" name="Google Shape;883;p61"/>
          <p:cNvSpPr txBox="1">
            <a:spLocks noGrp="1"/>
          </p:cNvSpPr>
          <p:nvPr>
            <p:ph type="subTitle" idx="24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884" name="Google Shape;884;p61"/>
          <p:cNvSpPr txBox="1">
            <a:spLocks noGrp="1"/>
          </p:cNvSpPr>
          <p:nvPr>
            <p:ph type="title" idx="25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5" name="Google Shape;885;p61"/>
          <p:cNvSpPr txBox="1">
            <a:spLocks noGrp="1"/>
          </p:cNvSpPr>
          <p:nvPr>
            <p:ph type="subTitle" idx="26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886" name="Google Shape;886;p6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7" name="Google Shape;887;p6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8" name="Google Shape;888;p6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9" name="Google Shape;889;p61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0" name="Google Shape;890;p61"/>
          <p:cNvSpPr txBox="1">
            <a:spLocks noGrp="1"/>
          </p:cNvSpPr>
          <p:nvPr>
            <p:ph type="subTitle" idx="27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891" name="Google Shape;891;p61"/>
          <p:cNvSpPr txBox="1">
            <a:spLocks noGrp="1"/>
          </p:cNvSpPr>
          <p:nvPr>
            <p:ph type="subTitle" idx="28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892" name="Google Shape;892;p61"/>
          <p:cNvSpPr txBox="1">
            <a:spLocks noGrp="1"/>
          </p:cNvSpPr>
          <p:nvPr>
            <p:ph type="title" idx="29"/>
          </p:nvPr>
        </p:nvSpPr>
        <p:spPr>
          <a:xfrm>
            <a:off x="3760713" y="1308338"/>
            <a:ext cx="21498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61"/>
          <p:cNvSpPr txBox="1">
            <a:spLocks noGrp="1"/>
          </p:cNvSpPr>
          <p:nvPr>
            <p:ph type="title" idx="30"/>
          </p:nvPr>
        </p:nvSpPr>
        <p:spPr>
          <a:xfrm>
            <a:off x="4103475" y="1756250"/>
            <a:ext cx="731100" cy="2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ALT 1">
  <p:cSld name="BLANK_1_1_1_1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"/>
          <p:cNvPicPr preferRelativeResize="0"/>
          <p:nvPr/>
        </p:nvPicPr>
        <p:blipFill rotWithShape="1">
          <a:blip r:embed="rId2">
            <a:alphaModFix amt="60000"/>
          </a:blip>
          <a:srcRect r="15469" b="14588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81" name="Google Shape;81;p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82;p7"/>
          <p:cNvSpPr txBox="1">
            <a:spLocks noGrp="1"/>
          </p:cNvSpPr>
          <p:nvPr>
            <p:ph type="subTitle" idx="4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subTitle" idx="5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subTitle" idx="6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ubTitle" idx="7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subTitle" idx="8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subTitle" idx="9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3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subTitle" idx="14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5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ubTitle" idx="16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subTitle" idx="17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7"/>
          <p:cNvSpPr txBox="1">
            <a:spLocks noGrp="1"/>
          </p:cNvSpPr>
          <p:nvPr>
            <p:ph type="subTitle" idx="18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pcoming Milestones - ALT 2">
  <p:cSld name="CUSTOM_7_1">
    <p:bg>
      <p:bgPr>
        <a:solidFill>
          <a:schemeClr val="lt2"/>
        </a:solid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2"/>
          <p:cNvSpPr txBox="1">
            <a:spLocks noGrp="1"/>
          </p:cNvSpPr>
          <p:nvPr>
            <p:ph type="title"/>
          </p:nvPr>
        </p:nvSpPr>
        <p:spPr>
          <a:xfrm>
            <a:off x="7718738" y="1307600"/>
            <a:ext cx="714600" cy="43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96" name="Google Shape;896;p62"/>
          <p:cNvSpPr txBox="1">
            <a:spLocks noGrp="1"/>
          </p:cNvSpPr>
          <p:nvPr>
            <p:ph type="title" idx="2"/>
          </p:nvPr>
        </p:nvSpPr>
        <p:spPr>
          <a:xfrm>
            <a:off x="8433150" y="1307600"/>
            <a:ext cx="714600" cy="43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97" name="Google Shape;897;p62"/>
          <p:cNvSpPr txBox="1">
            <a:spLocks noGrp="1"/>
          </p:cNvSpPr>
          <p:nvPr>
            <p:ph type="title" idx="3"/>
          </p:nvPr>
        </p:nvSpPr>
        <p:spPr>
          <a:xfrm>
            <a:off x="4860825" y="1307600"/>
            <a:ext cx="714600" cy="43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98" name="Google Shape;898;p62"/>
          <p:cNvSpPr txBox="1">
            <a:spLocks noGrp="1"/>
          </p:cNvSpPr>
          <p:nvPr>
            <p:ph type="title" idx="4"/>
          </p:nvPr>
        </p:nvSpPr>
        <p:spPr>
          <a:xfrm>
            <a:off x="5575238" y="1307600"/>
            <a:ext cx="714600" cy="43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99" name="Google Shape;899;p62"/>
          <p:cNvSpPr txBox="1">
            <a:spLocks noGrp="1"/>
          </p:cNvSpPr>
          <p:nvPr>
            <p:ph type="title" idx="5"/>
          </p:nvPr>
        </p:nvSpPr>
        <p:spPr>
          <a:xfrm>
            <a:off x="6289688" y="1307600"/>
            <a:ext cx="714600" cy="43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900" name="Google Shape;900;p62"/>
          <p:cNvSpPr txBox="1">
            <a:spLocks noGrp="1"/>
          </p:cNvSpPr>
          <p:nvPr>
            <p:ph type="title" idx="6"/>
          </p:nvPr>
        </p:nvSpPr>
        <p:spPr>
          <a:xfrm>
            <a:off x="7004100" y="1307600"/>
            <a:ext cx="714600" cy="43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901" name="Google Shape;901;p62"/>
          <p:cNvSpPr txBox="1">
            <a:spLocks noGrp="1"/>
          </p:cNvSpPr>
          <p:nvPr>
            <p:ph type="title" idx="7"/>
          </p:nvPr>
        </p:nvSpPr>
        <p:spPr>
          <a:xfrm>
            <a:off x="2709475" y="1307850"/>
            <a:ext cx="806700" cy="4377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02" name="Google Shape;902;p62"/>
          <p:cNvSpPr txBox="1">
            <a:spLocks noGrp="1"/>
          </p:cNvSpPr>
          <p:nvPr>
            <p:ph type="title" idx="8"/>
          </p:nvPr>
        </p:nvSpPr>
        <p:spPr>
          <a:xfrm>
            <a:off x="3516175" y="1307575"/>
            <a:ext cx="1344600" cy="4380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03" name="Google Shape;903;p62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04" name="Google Shape;904;p62"/>
          <p:cNvSpPr txBox="1">
            <a:spLocks noGrp="1"/>
          </p:cNvSpPr>
          <p:nvPr>
            <p:ph type="title" idx="9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5" name="Google Shape;905;p62"/>
          <p:cNvSpPr txBox="1">
            <a:spLocks noGrp="1"/>
          </p:cNvSpPr>
          <p:nvPr>
            <p:ph type="subTitle" idx="13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906" name="Google Shape;906;p6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7" name="Google Shape;907;p6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8" name="Google Shape;908;p6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9" name="Google Shape;909;p62"/>
          <p:cNvSpPr txBox="1">
            <a:spLocks noGrp="1"/>
          </p:cNvSpPr>
          <p:nvPr>
            <p:ph type="subTitle" idx="14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10" name="Google Shape;910;p62"/>
          <p:cNvSpPr txBox="1">
            <a:spLocks noGrp="1"/>
          </p:cNvSpPr>
          <p:nvPr>
            <p:ph type="subTitle" idx="15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11" name="Google Shape;911;p62"/>
          <p:cNvSpPr/>
          <p:nvPr/>
        </p:nvSpPr>
        <p:spPr>
          <a:xfrm rot="-5400000">
            <a:off x="1615375" y="2839725"/>
            <a:ext cx="2994900" cy="8067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912" name="Google Shape;912;p62"/>
          <p:cNvSpPr>
            <a:spLocks noGrp="1"/>
          </p:cNvSpPr>
          <p:nvPr>
            <p:ph type="pic" idx="16"/>
          </p:nvPr>
        </p:nvSpPr>
        <p:spPr>
          <a:xfrm>
            <a:off x="287425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13" name="Google Shape;913;p62"/>
          <p:cNvSpPr txBox="1">
            <a:spLocks noGrp="1"/>
          </p:cNvSpPr>
          <p:nvPr>
            <p:ph type="title" idx="17"/>
          </p:nvPr>
        </p:nvSpPr>
        <p:spPr>
          <a:xfrm>
            <a:off x="521250" y="1745775"/>
            <a:ext cx="2188200" cy="3327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914" name="Google Shape;914;p62"/>
          <p:cNvSpPr txBox="1">
            <a:spLocks noGrp="1"/>
          </p:cNvSpPr>
          <p:nvPr>
            <p:ph type="title" idx="18"/>
          </p:nvPr>
        </p:nvSpPr>
        <p:spPr>
          <a:xfrm>
            <a:off x="521250" y="2078575"/>
            <a:ext cx="2188200" cy="3327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15" name="Google Shape;915;p62"/>
          <p:cNvSpPr txBox="1">
            <a:spLocks noGrp="1"/>
          </p:cNvSpPr>
          <p:nvPr>
            <p:ph type="title" idx="19"/>
          </p:nvPr>
        </p:nvSpPr>
        <p:spPr>
          <a:xfrm>
            <a:off x="521250" y="2411363"/>
            <a:ext cx="2188200" cy="3327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16" name="Google Shape;916;p62"/>
          <p:cNvSpPr txBox="1">
            <a:spLocks noGrp="1"/>
          </p:cNvSpPr>
          <p:nvPr>
            <p:ph type="title" idx="20"/>
          </p:nvPr>
        </p:nvSpPr>
        <p:spPr>
          <a:xfrm>
            <a:off x="521250" y="2744163"/>
            <a:ext cx="2188200" cy="3327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17" name="Google Shape;917;p62"/>
          <p:cNvSpPr txBox="1">
            <a:spLocks noGrp="1"/>
          </p:cNvSpPr>
          <p:nvPr>
            <p:ph type="title" idx="21"/>
          </p:nvPr>
        </p:nvSpPr>
        <p:spPr>
          <a:xfrm>
            <a:off x="521250" y="3078575"/>
            <a:ext cx="2188200" cy="3327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918" name="Google Shape;918;p62"/>
          <p:cNvSpPr txBox="1">
            <a:spLocks noGrp="1"/>
          </p:cNvSpPr>
          <p:nvPr>
            <p:ph type="title" idx="22"/>
          </p:nvPr>
        </p:nvSpPr>
        <p:spPr>
          <a:xfrm>
            <a:off x="521250" y="3409725"/>
            <a:ext cx="2188200" cy="3327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19" name="Google Shape;919;p62"/>
          <p:cNvSpPr txBox="1">
            <a:spLocks noGrp="1"/>
          </p:cNvSpPr>
          <p:nvPr>
            <p:ph type="title" idx="23"/>
          </p:nvPr>
        </p:nvSpPr>
        <p:spPr>
          <a:xfrm>
            <a:off x="521250" y="3742513"/>
            <a:ext cx="2188200" cy="3327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20" name="Google Shape;920;p62"/>
          <p:cNvSpPr txBox="1">
            <a:spLocks noGrp="1"/>
          </p:cNvSpPr>
          <p:nvPr>
            <p:ph type="title" idx="24"/>
          </p:nvPr>
        </p:nvSpPr>
        <p:spPr>
          <a:xfrm>
            <a:off x="521250" y="4075313"/>
            <a:ext cx="2188200" cy="3327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21" name="Google Shape;921;p62"/>
          <p:cNvSpPr txBox="1">
            <a:spLocks noGrp="1"/>
          </p:cNvSpPr>
          <p:nvPr>
            <p:ph type="title" idx="25"/>
          </p:nvPr>
        </p:nvSpPr>
        <p:spPr>
          <a:xfrm>
            <a:off x="521250" y="4408125"/>
            <a:ext cx="2188200" cy="3327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922" name="Google Shape;922;p62"/>
          <p:cNvSpPr>
            <a:spLocks noGrp="1"/>
          </p:cNvSpPr>
          <p:nvPr>
            <p:ph type="pic" idx="26"/>
          </p:nvPr>
        </p:nvSpPr>
        <p:spPr>
          <a:xfrm>
            <a:off x="314620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23" name="Google Shape;923;p62"/>
          <p:cNvSpPr>
            <a:spLocks noGrp="1"/>
          </p:cNvSpPr>
          <p:nvPr>
            <p:ph type="pic" idx="27"/>
          </p:nvPr>
        </p:nvSpPr>
        <p:spPr>
          <a:xfrm>
            <a:off x="287425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24" name="Google Shape;924;p62"/>
          <p:cNvSpPr>
            <a:spLocks noGrp="1"/>
          </p:cNvSpPr>
          <p:nvPr>
            <p:ph type="pic" idx="28"/>
          </p:nvPr>
        </p:nvSpPr>
        <p:spPr>
          <a:xfrm>
            <a:off x="314620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25" name="Google Shape;925;p62"/>
          <p:cNvSpPr>
            <a:spLocks noGrp="1"/>
          </p:cNvSpPr>
          <p:nvPr>
            <p:ph type="pic" idx="29"/>
          </p:nvPr>
        </p:nvSpPr>
        <p:spPr>
          <a:xfrm>
            <a:off x="2874250" y="24706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26" name="Google Shape;926;p62"/>
          <p:cNvSpPr>
            <a:spLocks noGrp="1"/>
          </p:cNvSpPr>
          <p:nvPr>
            <p:ph type="pic" idx="30"/>
          </p:nvPr>
        </p:nvSpPr>
        <p:spPr>
          <a:xfrm>
            <a:off x="2874250" y="27857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27" name="Google Shape;927;p62"/>
          <p:cNvSpPr>
            <a:spLocks noGrp="1"/>
          </p:cNvSpPr>
          <p:nvPr>
            <p:ph type="pic" idx="31"/>
          </p:nvPr>
        </p:nvSpPr>
        <p:spPr>
          <a:xfrm>
            <a:off x="287425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28" name="Google Shape;928;p62"/>
          <p:cNvSpPr>
            <a:spLocks noGrp="1"/>
          </p:cNvSpPr>
          <p:nvPr>
            <p:ph type="pic" idx="32"/>
          </p:nvPr>
        </p:nvSpPr>
        <p:spPr>
          <a:xfrm>
            <a:off x="314620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29" name="Google Shape;929;p62"/>
          <p:cNvSpPr>
            <a:spLocks noGrp="1"/>
          </p:cNvSpPr>
          <p:nvPr>
            <p:ph type="pic" idx="33"/>
          </p:nvPr>
        </p:nvSpPr>
        <p:spPr>
          <a:xfrm>
            <a:off x="2874250" y="3468663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30" name="Google Shape;930;p62"/>
          <p:cNvSpPr>
            <a:spLocks noGrp="1"/>
          </p:cNvSpPr>
          <p:nvPr>
            <p:ph type="pic" idx="34"/>
          </p:nvPr>
        </p:nvSpPr>
        <p:spPr>
          <a:xfrm>
            <a:off x="287425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31" name="Google Shape;931;p62"/>
          <p:cNvSpPr>
            <a:spLocks noGrp="1"/>
          </p:cNvSpPr>
          <p:nvPr>
            <p:ph type="pic" idx="35"/>
          </p:nvPr>
        </p:nvSpPr>
        <p:spPr>
          <a:xfrm>
            <a:off x="314620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32" name="Google Shape;932;p62"/>
          <p:cNvSpPr>
            <a:spLocks noGrp="1"/>
          </p:cNvSpPr>
          <p:nvPr>
            <p:ph type="pic" idx="36"/>
          </p:nvPr>
        </p:nvSpPr>
        <p:spPr>
          <a:xfrm>
            <a:off x="2874250" y="41340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33" name="Google Shape;933;p62"/>
          <p:cNvSpPr>
            <a:spLocks noGrp="1"/>
          </p:cNvSpPr>
          <p:nvPr>
            <p:ph type="pic" idx="37"/>
          </p:nvPr>
        </p:nvSpPr>
        <p:spPr>
          <a:xfrm>
            <a:off x="2874250" y="4471963"/>
            <a:ext cx="205200" cy="205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ALT 3">
  <p:cSld name="BLANK_1_1_1_1_1_1_1_1_1_1_1_2_1">
    <p:bg>
      <p:bgPr>
        <a:solidFill>
          <a:schemeClr val="dk2"/>
        </a:solidFill>
        <a:effectLst/>
      </p:bgPr>
    </p:bg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3"/>
          <p:cNvSpPr txBox="1">
            <a:spLocks noGrp="1"/>
          </p:cNvSpPr>
          <p:nvPr>
            <p:ph type="title"/>
          </p:nvPr>
        </p:nvSpPr>
        <p:spPr>
          <a:xfrm>
            <a:off x="29520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0" rIns="91425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936" name="Google Shape;936;p63"/>
          <p:cNvSpPr txBox="1">
            <a:spLocks noGrp="1"/>
          </p:cNvSpPr>
          <p:nvPr>
            <p:ph type="title" idx="2"/>
          </p:nvPr>
        </p:nvSpPr>
        <p:spPr>
          <a:xfrm>
            <a:off x="104265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0" rIns="91425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937" name="Google Shape;937;p63"/>
          <p:cNvSpPr txBox="1">
            <a:spLocks noGrp="1"/>
          </p:cNvSpPr>
          <p:nvPr>
            <p:ph type="title" idx="3"/>
          </p:nvPr>
        </p:nvSpPr>
        <p:spPr>
          <a:xfrm>
            <a:off x="48678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0" rIns="91425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938" name="Google Shape;938;p63"/>
          <p:cNvSpPr txBox="1">
            <a:spLocks noGrp="1"/>
          </p:cNvSpPr>
          <p:nvPr>
            <p:ph type="title" idx="4"/>
          </p:nvPr>
        </p:nvSpPr>
        <p:spPr>
          <a:xfrm>
            <a:off x="6772025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0" rIns="91425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939" name="Google Shape;939;p63"/>
          <p:cNvSpPr txBox="1">
            <a:spLocks noGrp="1"/>
          </p:cNvSpPr>
          <p:nvPr>
            <p:ph type="subTitle" idx="1"/>
          </p:nvPr>
        </p:nvSpPr>
        <p:spPr>
          <a:xfrm>
            <a:off x="2951438" y="2726250"/>
            <a:ext cx="1910700" cy="642300"/>
          </a:xfrm>
          <a:prstGeom prst="rect">
            <a:avLst/>
          </a:prstGeom>
        </p:spPr>
        <p:txBody>
          <a:bodyPr spcFirstLastPara="1" wrap="square" lIns="274300" tIns="182875" rIns="18287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940" name="Google Shape;940;p63"/>
          <p:cNvSpPr txBox="1">
            <a:spLocks noGrp="1"/>
          </p:cNvSpPr>
          <p:nvPr>
            <p:ph type="body" idx="5"/>
          </p:nvPr>
        </p:nvSpPr>
        <p:spPr>
          <a:xfrm>
            <a:off x="2953650" y="3368600"/>
            <a:ext cx="1910700" cy="12909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63"/>
          <p:cNvSpPr txBox="1">
            <a:spLocks noGrp="1"/>
          </p:cNvSpPr>
          <p:nvPr>
            <p:ph type="subTitle" idx="6"/>
          </p:nvPr>
        </p:nvSpPr>
        <p:spPr>
          <a:xfrm>
            <a:off x="1042088" y="2726250"/>
            <a:ext cx="1910700" cy="642300"/>
          </a:xfrm>
          <a:prstGeom prst="rect">
            <a:avLst/>
          </a:prstGeom>
        </p:spPr>
        <p:txBody>
          <a:bodyPr spcFirstLastPara="1" wrap="square" lIns="274300" tIns="182875" rIns="18287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942" name="Google Shape;942;p63"/>
          <p:cNvSpPr txBox="1">
            <a:spLocks noGrp="1"/>
          </p:cNvSpPr>
          <p:nvPr>
            <p:ph type="subTitle" idx="7"/>
          </p:nvPr>
        </p:nvSpPr>
        <p:spPr>
          <a:xfrm>
            <a:off x="4867238" y="2726250"/>
            <a:ext cx="1910700" cy="642300"/>
          </a:xfrm>
          <a:prstGeom prst="rect">
            <a:avLst/>
          </a:prstGeom>
        </p:spPr>
        <p:txBody>
          <a:bodyPr spcFirstLastPara="1" wrap="square" lIns="274300" tIns="182875" rIns="18287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943" name="Google Shape;943;p63"/>
          <p:cNvSpPr txBox="1">
            <a:spLocks noGrp="1"/>
          </p:cNvSpPr>
          <p:nvPr>
            <p:ph type="body" idx="8"/>
          </p:nvPr>
        </p:nvSpPr>
        <p:spPr>
          <a:xfrm>
            <a:off x="1044300" y="3368600"/>
            <a:ext cx="1910700" cy="12909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4" name="Google Shape;944;p63"/>
          <p:cNvSpPr txBox="1">
            <a:spLocks noGrp="1"/>
          </p:cNvSpPr>
          <p:nvPr>
            <p:ph type="body" idx="9"/>
          </p:nvPr>
        </p:nvSpPr>
        <p:spPr>
          <a:xfrm>
            <a:off x="4869450" y="3368600"/>
            <a:ext cx="1910700" cy="12909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5" name="Google Shape;945;p63"/>
          <p:cNvSpPr txBox="1">
            <a:spLocks noGrp="1"/>
          </p:cNvSpPr>
          <p:nvPr>
            <p:ph type="subTitle" idx="13"/>
          </p:nvPr>
        </p:nvSpPr>
        <p:spPr>
          <a:xfrm>
            <a:off x="6771474" y="2726250"/>
            <a:ext cx="1846800" cy="642300"/>
          </a:xfrm>
          <a:prstGeom prst="rect">
            <a:avLst/>
          </a:prstGeom>
        </p:spPr>
        <p:txBody>
          <a:bodyPr spcFirstLastPara="1" wrap="square" lIns="274300" tIns="182875" rIns="18287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946" name="Google Shape;946;p63"/>
          <p:cNvSpPr txBox="1">
            <a:spLocks noGrp="1"/>
          </p:cNvSpPr>
          <p:nvPr>
            <p:ph type="body" idx="14"/>
          </p:nvPr>
        </p:nvSpPr>
        <p:spPr>
          <a:xfrm>
            <a:off x="6773613" y="3368600"/>
            <a:ext cx="1846800" cy="1290900"/>
          </a:xfrm>
          <a:prstGeom prst="rect">
            <a:avLst/>
          </a:prstGeom>
        </p:spPr>
        <p:txBody>
          <a:bodyPr spcFirstLastPara="1" wrap="square" lIns="274300" tIns="0" rIns="182875" bIns="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7" name="Google Shape;947;p63"/>
          <p:cNvSpPr txBox="1">
            <a:spLocks noGrp="1"/>
          </p:cNvSpPr>
          <p:nvPr>
            <p:ph type="subTitle" idx="15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948" name="Google Shape;948;p63"/>
          <p:cNvSpPr txBox="1">
            <a:spLocks noGrp="1"/>
          </p:cNvSpPr>
          <p:nvPr>
            <p:ph type="subTitle" idx="16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9" name="Google Shape;949;p63"/>
          <p:cNvSpPr txBox="1">
            <a:spLocks noGrp="1"/>
          </p:cNvSpPr>
          <p:nvPr>
            <p:ph type="subTitle" idx="17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0" name="Google Shape;950;p63"/>
          <p:cNvSpPr txBox="1">
            <a:spLocks noGrp="1"/>
          </p:cNvSpPr>
          <p:nvPr>
            <p:ph type="subTitle" idx="18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951" name="Google Shape;951;p6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2" name="Google Shape;952;p63"/>
          <p:cNvSpPr txBox="1">
            <a:spLocks noGrp="1"/>
          </p:cNvSpPr>
          <p:nvPr>
            <p:ph type="title" idx="19"/>
          </p:nvPr>
        </p:nvSpPr>
        <p:spPr>
          <a:xfrm flipH="1">
            <a:off x="1046200" y="772500"/>
            <a:ext cx="5726100" cy="15711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ing slide">
  <p:cSld name="CUSTOM_8">
    <p:bg>
      <p:bgPr>
        <a:solidFill>
          <a:schemeClr val="lt2"/>
        </a:solid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4" name="Google Shape;954;p64"/>
          <p:cNvCxnSpPr/>
          <p:nvPr/>
        </p:nvCxnSpPr>
        <p:spPr>
          <a:xfrm rot="10800000">
            <a:off x="1040500" y="3903425"/>
            <a:ext cx="7582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5" name="Google Shape;955;p64"/>
          <p:cNvSpPr txBox="1">
            <a:spLocks noGrp="1"/>
          </p:cNvSpPr>
          <p:nvPr>
            <p:ph type="subTitle" idx="1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56" name="Google Shape;956;p64"/>
          <p:cNvSpPr txBox="1">
            <a:spLocks noGrp="1"/>
          </p:cNvSpPr>
          <p:nvPr>
            <p:ph type="subTitle" idx="2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957" name="Google Shape;957;p64"/>
          <p:cNvSpPr txBox="1">
            <a:spLocks noGrp="1"/>
          </p:cNvSpPr>
          <p:nvPr>
            <p:ph type="subTitle" idx="3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958" name="Google Shape;958;p6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9" name="Google Shape;959;p6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0" name="Google Shape;960;p64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1" name="Google Shape;961;p6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2" name="Google Shape;962;p6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3" name="Google Shape;963;p64"/>
          <p:cNvSpPr txBox="1">
            <a:spLocks noGrp="1"/>
          </p:cNvSpPr>
          <p:nvPr>
            <p:ph type="body" idx="4"/>
          </p:nvPr>
        </p:nvSpPr>
        <p:spPr>
          <a:xfrm>
            <a:off x="1821800" y="3903425"/>
            <a:ext cx="4167900" cy="779700"/>
          </a:xfrm>
          <a:prstGeom prst="rect">
            <a:avLst/>
          </a:prstGeom>
        </p:spPr>
        <p:txBody>
          <a:bodyPr spcFirstLastPara="1" wrap="square" lIns="274300" tIns="0" rIns="182875" bIns="0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cxnSp>
        <p:nvCxnSpPr>
          <p:cNvPr id="964" name="Google Shape;964;p64"/>
          <p:cNvCxnSpPr/>
          <p:nvPr/>
        </p:nvCxnSpPr>
        <p:spPr>
          <a:xfrm rot="10800000">
            <a:off x="1040500" y="4683125"/>
            <a:ext cx="7582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5" name="Google Shape;965;p64"/>
          <p:cNvSpPr>
            <a:spLocks noGrp="1"/>
          </p:cNvSpPr>
          <p:nvPr>
            <p:ph type="pic" idx="5"/>
          </p:nvPr>
        </p:nvSpPr>
        <p:spPr>
          <a:xfrm>
            <a:off x="1046150" y="3907375"/>
            <a:ext cx="771600" cy="771600"/>
          </a:xfrm>
          <a:prstGeom prst="rect">
            <a:avLst/>
          </a:prstGeom>
          <a:noFill/>
          <a:ln>
            <a:noFill/>
          </a:ln>
        </p:spPr>
      </p:sp>
      <p:sp>
        <p:nvSpPr>
          <p:cNvPr id="966" name="Google Shape;966;p64"/>
          <p:cNvSpPr txBox="1">
            <a:spLocks noGrp="1"/>
          </p:cNvSpPr>
          <p:nvPr>
            <p:ph type="title"/>
          </p:nvPr>
        </p:nvSpPr>
        <p:spPr>
          <a:xfrm flipH="1">
            <a:off x="1046200" y="722375"/>
            <a:ext cx="5726100" cy="15711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Font typeface="Gowun Batang"/>
              <a:buNone/>
              <a:defRPr sz="5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">
  <p:cSld name="BLANK_4">
    <p:bg>
      <p:bgPr>
        <a:solidFill>
          <a:schemeClr val="lt1"/>
        </a:soli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oogle Shape;968;p65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969" name="Google Shape;969;p65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0" name="Google Shape;970;p65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65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2" name="Google Shape;972;p65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65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4" name="Google Shape;974;p65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65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76" name="Google Shape;976;p65"/>
          <p:cNvSpPr txBox="1">
            <a:spLocks noGrp="1"/>
          </p:cNvSpPr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spcFirstLastPara="1" wrap="square" lIns="274300" tIns="91425" rIns="18287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7" name="Google Shape;977;p65"/>
          <p:cNvSpPr txBox="1">
            <a:spLocks noGrp="1"/>
          </p:cNvSpPr>
          <p:nvPr>
            <p:ph type="subTitle" idx="1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_1_1_1_1_1_1_1_1_1_1">
    <p:bg>
      <p:bgPr>
        <a:solidFill>
          <a:schemeClr val="lt2"/>
        </a:solidFill>
        <a:effectLst/>
      </p:bgPr>
    </p:bg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9" name="Google Shape;979;p66"/>
          <p:cNvGrpSpPr/>
          <p:nvPr/>
        </p:nvGrpSpPr>
        <p:grpSpPr>
          <a:xfrm rot="5400000">
            <a:off x="596065" y="4459673"/>
            <a:ext cx="369896" cy="333900"/>
            <a:chOff x="96076" y="654376"/>
            <a:chExt cx="369896" cy="333900"/>
          </a:xfrm>
        </p:grpSpPr>
        <p:cxnSp>
          <p:nvCxnSpPr>
            <p:cNvPr id="980" name="Google Shape;980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81" name="Google Shape;981;p66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2" name="Google Shape;982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983" name="Google Shape;983;p66"/>
          <p:cNvGrpSpPr/>
          <p:nvPr/>
        </p:nvGrpSpPr>
        <p:grpSpPr>
          <a:xfrm rot="5400000">
            <a:off x="596065" y="3723173"/>
            <a:ext cx="369896" cy="333900"/>
            <a:chOff x="96076" y="654376"/>
            <a:chExt cx="369896" cy="333900"/>
          </a:xfrm>
        </p:grpSpPr>
        <p:cxnSp>
          <p:nvCxnSpPr>
            <p:cNvPr id="984" name="Google Shape;984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85" name="Google Shape;985;p66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6" name="Google Shape;986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987" name="Google Shape;987;p66"/>
          <p:cNvGrpSpPr/>
          <p:nvPr/>
        </p:nvGrpSpPr>
        <p:grpSpPr>
          <a:xfrm rot="5400000">
            <a:off x="596065" y="2986673"/>
            <a:ext cx="369896" cy="333900"/>
            <a:chOff x="96076" y="654376"/>
            <a:chExt cx="369896" cy="333900"/>
          </a:xfrm>
        </p:grpSpPr>
        <p:cxnSp>
          <p:nvCxnSpPr>
            <p:cNvPr id="988" name="Google Shape;988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89" name="Google Shape;989;p66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90" name="Google Shape;990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991" name="Google Shape;991;p66"/>
          <p:cNvGrpSpPr/>
          <p:nvPr/>
        </p:nvGrpSpPr>
        <p:grpSpPr>
          <a:xfrm rot="5400000">
            <a:off x="596065" y="2250173"/>
            <a:ext cx="369896" cy="333900"/>
            <a:chOff x="96076" y="654376"/>
            <a:chExt cx="369896" cy="333900"/>
          </a:xfrm>
        </p:grpSpPr>
        <p:cxnSp>
          <p:nvCxnSpPr>
            <p:cNvPr id="992" name="Google Shape;992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3" name="Google Shape;993;p66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94" name="Google Shape;994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995" name="Google Shape;995;p66"/>
          <p:cNvGrpSpPr/>
          <p:nvPr/>
        </p:nvGrpSpPr>
        <p:grpSpPr>
          <a:xfrm rot="5400000">
            <a:off x="594827" y="1513673"/>
            <a:ext cx="369896" cy="333900"/>
            <a:chOff x="96076" y="654376"/>
            <a:chExt cx="369896" cy="333900"/>
          </a:xfrm>
        </p:grpSpPr>
        <p:cxnSp>
          <p:nvCxnSpPr>
            <p:cNvPr id="996" name="Google Shape;996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7" name="Google Shape;997;p66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98" name="Google Shape;998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999" name="Google Shape;999;p66"/>
          <p:cNvGrpSpPr/>
          <p:nvPr/>
        </p:nvGrpSpPr>
        <p:grpSpPr>
          <a:xfrm rot="5400000">
            <a:off x="594827" y="777173"/>
            <a:ext cx="369896" cy="333900"/>
            <a:chOff x="96076" y="654376"/>
            <a:chExt cx="369896" cy="333900"/>
          </a:xfrm>
        </p:grpSpPr>
        <p:cxnSp>
          <p:nvCxnSpPr>
            <p:cNvPr id="1000" name="Google Shape;1000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1" name="Google Shape;1001;p66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2" name="Google Shape;1002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003" name="Google Shape;1003;p6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4" name="Google Shape;1004;p6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5" name="Google Shape;1005;p6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6" name="Google Shape;1006;p6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7" name="Google Shape;1007;p6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8" name="Google Shape;1008;p66"/>
          <p:cNvSpPr txBox="1">
            <a:spLocks noGrp="1"/>
          </p:cNvSpPr>
          <p:nvPr>
            <p:ph type="title"/>
          </p:nvPr>
        </p:nvSpPr>
        <p:spPr>
          <a:xfrm>
            <a:off x="1042100" y="334925"/>
            <a:ext cx="7576500" cy="3297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1009" name="Google Shape;1009;p66"/>
          <p:cNvCxnSpPr/>
          <p:nvPr/>
        </p:nvCxnSpPr>
        <p:spPr>
          <a:xfrm>
            <a:off x="1045950" y="2053193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0" name="Google Shape;1010;p66"/>
          <p:cNvCxnSpPr/>
          <p:nvPr/>
        </p:nvCxnSpPr>
        <p:spPr>
          <a:xfrm>
            <a:off x="1045950" y="2800742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1" name="Google Shape;1011;p66"/>
          <p:cNvCxnSpPr/>
          <p:nvPr/>
        </p:nvCxnSpPr>
        <p:spPr>
          <a:xfrm>
            <a:off x="1045950" y="3542475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2" name="Google Shape;1012;p66"/>
          <p:cNvCxnSpPr/>
          <p:nvPr/>
        </p:nvCxnSpPr>
        <p:spPr>
          <a:xfrm>
            <a:off x="1045950" y="4297588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3" name="Google Shape;1013;p66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4" name="Google Shape;1014;p66"/>
          <p:cNvSpPr txBox="1">
            <a:spLocks noGrp="1"/>
          </p:cNvSpPr>
          <p:nvPr>
            <p:ph type="subTitle" idx="1"/>
          </p:nvPr>
        </p:nvSpPr>
        <p:spPr>
          <a:xfrm>
            <a:off x="1042100" y="666250"/>
            <a:ext cx="75819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015" name="Google Shape;1015;p66"/>
          <p:cNvSpPr txBox="1">
            <a:spLocks noGrp="1"/>
          </p:cNvSpPr>
          <p:nvPr>
            <p:ph type="subTitle" idx="2"/>
          </p:nvPr>
        </p:nvSpPr>
        <p:spPr>
          <a:xfrm>
            <a:off x="1042100" y="1307575"/>
            <a:ext cx="7581900" cy="745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016" name="Google Shape;1016;p66"/>
          <p:cNvSpPr txBox="1">
            <a:spLocks noGrp="1"/>
          </p:cNvSpPr>
          <p:nvPr>
            <p:ph type="subTitle" idx="3"/>
          </p:nvPr>
        </p:nvSpPr>
        <p:spPr>
          <a:xfrm>
            <a:off x="1042100" y="2052275"/>
            <a:ext cx="7581900" cy="748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017" name="Google Shape;1017;p66"/>
          <p:cNvSpPr txBox="1">
            <a:spLocks noGrp="1"/>
          </p:cNvSpPr>
          <p:nvPr>
            <p:ph type="subTitle" idx="4"/>
          </p:nvPr>
        </p:nvSpPr>
        <p:spPr>
          <a:xfrm>
            <a:off x="1042100" y="2801150"/>
            <a:ext cx="7581900" cy="7413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018" name="Google Shape;1018;p66"/>
          <p:cNvSpPr txBox="1">
            <a:spLocks noGrp="1"/>
          </p:cNvSpPr>
          <p:nvPr>
            <p:ph type="subTitle" idx="5"/>
          </p:nvPr>
        </p:nvSpPr>
        <p:spPr>
          <a:xfrm>
            <a:off x="1042100" y="3542450"/>
            <a:ext cx="7581900" cy="75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1019" name="Google Shape;1019;p66"/>
          <p:cNvSpPr txBox="1">
            <a:spLocks noGrp="1"/>
          </p:cNvSpPr>
          <p:nvPr>
            <p:ph type="subTitle" idx="6"/>
          </p:nvPr>
        </p:nvSpPr>
        <p:spPr>
          <a:xfrm>
            <a:off x="1042100" y="4297650"/>
            <a:ext cx="7581900" cy="75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BLANK_1_1_3">
    <p:bg>
      <p:bgPr>
        <a:solidFill>
          <a:schemeClr val="lt2"/>
        </a:solidFill>
        <a:effectLst/>
      </p:bgPr>
    </p:bg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1" name="Google Shape;1021;p67"/>
          <p:cNvGrpSpPr/>
          <p:nvPr/>
        </p:nvGrpSpPr>
        <p:grpSpPr>
          <a:xfrm rot="5400000">
            <a:off x="593777" y="548798"/>
            <a:ext cx="369896" cy="333900"/>
            <a:chOff x="96076" y="654376"/>
            <a:chExt cx="369896" cy="333900"/>
          </a:xfrm>
        </p:grpSpPr>
        <p:cxnSp>
          <p:nvCxnSpPr>
            <p:cNvPr id="1022" name="Google Shape;1022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67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24" name="Google Shape;1024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25" name="Google Shape;1025;p67"/>
          <p:cNvSpPr txBox="1">
            <a:spLocks noGrp="1"/>
          </p:cNvSpPr>
          <p:nvPr>
            <p:ph type="body" idx="1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spcFirstLastPara="1" wrap="square" lIns="274300" tIns="274300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cxnSp>
        <p:nvCxnSpPr>
          <p:cNvPr id="1026" name="Google Shape;1026;p6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7" name="Google Shape;1027;p6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8" name="Google Shape;1028;p6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9" name="Google Shape;1029;p6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0" name="Google Shape;1030;p6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1" name="Google Shape;1031;p67"/>
          <p:cNvSpPr txBox="1">
            <a:spLocks noGrp="1"/>
          </p:cNvSpPr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>
            <a:endParaRPr/>
          </a:p>
        </p:txBody>
      </p:sp>
      <p:cxnSp>
        <p:nvCxnSpPr>
          <p:cNvPr id="1032" name="Google Shape;1032;p67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BLANK_1">
    <p:bg>
      <p:bgPr>
        <a:solidFill>
          <a:schemeClr val="lt2"/>
        </a:solidFill>
        <a:effectLst/>
      </p:bgPr>
    </p:bg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68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1035" name="Google Shape;1035;p6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6" name="Google Shape;1036;p6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7" name="Google Shape;1037;p6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8" name="Google Shape;1038;p6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9" name="Google Shape;1039;p6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ALT 1">
  <p:cSld name="BLANK_1_6">
    <p:bg>
      <p:bgPr>
        <a:solidFill>
          <a:schemeClr val="lt2"/>
        </a:soli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69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1042" name="Google Shape;1042;p6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3" name="Google Shape;1043;p6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4" name="Google Shape;1044;p6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5" name="Google Shape;1045;p6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6" name="Google Shape;1046;p69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7" name="Google Shape;1047;p69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048" name="Google Shape;1048;p69"/>
          <p:cNvSpPr txBox="1">
            <a:spLocks noGrp="1"/>
          </p:cNvSpPr>
          <p:nvPr>
            <p:ph type="subTitle" idx="2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ALT 3">
  <p:cSld name="BLANK_3">
    <p:bg>
      <p:bgPr>
        <a:solidFill>
          <a:schemeClr val="dk2"/>
        </a:solidFill>
        <a:effectLst/>
      </p:bgPr>
    </p:bg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" name="Google Shape;1051;p70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1052" name="Google Shape;1052;p70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70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0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70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0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70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0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59" name="Google Shape;1059;p70"/>
          <p:cNvSpPr txBox="1">
            <a:spLocks noGrp="1"/>
          </p:cNvSpPr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spcFirstLastPara="1" wrap="square" lIns="274300" tIns="91425" rIns="18287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0" name="Google Shape;1060;p70"/>
          <p:cNvSpPr txBox="1">
            <a:spLocks noGrp="1"/>
          </p:cNvSpPr>
          <p:nvPr>
            <p:ph type="subTitle" idx="1"/>
          </p:nvPr>
        </p:nvSpPr>
        <p:spPr>
          <a:xfrm>
            <a:off x="521800" y="2782875"/>
            <a:ext cx="8100900" cy="338700"/>
          </a:xfrm>
          <a:prstGeom prst="rect">
            <a:avLst/>
          </a:prstGeom>
        </p:spPr>
        <p:txBody>
          <a:bodyPr spcFirstLastPara="1" wrap="square" lIns="274300" tIns="91425" rIns="18287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61" name="Google Shape;1061;p70"/>
          <p:cNvSpPr txBox="1">
            <a:spLocks noGrp="1"/>
          </p:cNvSpPr>
          <p:nvPr>
            <p:ph type="subTitle" idx="2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2" name="Google Shape;1062;p70"/>
          <p:cNvSpPr txBox="1">
            <a:spLocks noGrp="1"/>
          </p:cNvSpPr>
          <p:nvPr>
            <p:ph type="subTitle" idx="3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3" name="Google Shape;1063;p70"/>
          <p:cNvSpPr txBox="1">
            <a:spLocks noGrp="1"/>
          </p:cNvSpPr>
          <p:nvPr>
            <p:ph type="subTitle" idx="4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ALT 6">
  <p:cSld name="BLANK_2">
    <p:bg>
      <p:bgPr>
        <a:solidFill>
          <a:schemeClr val="dk2"/>
        </a:solidFill>
        <a:effectLst/>
      </p:bgPr>
    </p:bg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5" name="Google Shape;1065;p71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6" name="Google Shape;1066;p71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7" name="Google Shape;1067;p71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8" name="Google Shape;1068;p71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9" name="Google Shape;1069;p71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0" name="Google Shape;1070;p71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1" name="Google Shape;1071;p71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2" name="Google Shape;1072;p71"/>
          <p:cNvSpPr txBox="1">
            <a:spLocks noGrp="1"/>
          </p:cNvSpPr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3" name="Google Shape;1073;p71"/>
          <p:cNvSpPr txBox="1">
            <a:spLocks noGrp="1"/>
          </p:cNvSpPr>
          <p:nvPr>
            <p:ph type="subTitle" idx="1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s">
  <p:cSld name="BLANK_1_1_1_1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>
            <a:spLocks noGrp="1"/>
          </p:cNvSpPr>
          <p:nvPr>
            <p:ph type="pic" idx="2"/>
          </p:nvPr>
        </p:nvSpPr>
        <p:spPr>
          <a:xfrm>
            <a:off x="4618950" y="228600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98" name="Google Shape;98;p8"/>
          <p:cNvSpPr txBox="1">
            <a:spLocks noGrp="1"/>
          </p:cNvSpPr>
          <p:nvPr>
            <p:ph type="subTitle" idx="1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ubTitle" idx="3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4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subTitle" idx="5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6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04" name="Google Shape;104;p8"/>
          <p:cNvSpPr>
            <a:spLocks noGrp="1"/>
          </p:cNvSpPr>
          <p:nvPr>
            <p:ph type="pic" idx="7"/>
          </p:nvPr>
        </p:nvSpPr>
        <p:spPr>
          <a:xfrm>
            <a:off x="6080700" y="228600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05" name="Google Shape;105;p8"/>
          <p:cNvSpPr txBox="1">
            <a:spLocks noGrp="1"/>
          </p:cNvSpPr>
          <p:nvPr>
            <p:ph type="subTitle" idx="8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06" name="Google Shape;106;p8"/>
          <p:cNvSpPr txBox="1">
            <a:spLocks noGrp="1"/>
          </p:cNvSpPr>
          <p:nvPr>
            <p:ph type="subTitle" idx="9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07" name="Google Shape;107;p8"/>
          <p:cNvSpPr>
            <a:spLocks noGrp="1"/>
          </p:cNvSpPr>
          <p:nvPr>
            <p:ph type="pic" idx="13"/>
          </p:nvPr>
        </p:nvSpPr>
        <p:spPr>
          <a:xfrm>
            <a:off x="7542450" y="228600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08" name="Google Shape;108;p8"/>
          <p:cNvSpPr txBox="1">
            <a:spLocks noGrp="1"/>
          </p:cNvSpPr>
          <p:nvPr>
            <p:ph type="subTitle" idx="14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09" name="Google Shape;109;p8"/>
          <p:cNvSpPr txBox="1">
            <a:spLocks noGrp="1"/>
          </p:cNvSpPr>
          <p:nvPr>
            <p:ph type="subTitle" idx="15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0" name="Google Shape;110;p8"/>
          <p:cNvSpPr>
            <a:spLocks noGrp="1"/>
          </p:cNvSpPr>
          <p:nvPr>
            <p:ph type="pic" idx="16"/>
          </p:nvPr>
        </p:nvSpPr>
        <p:spPr>
          <a:xfrm>
            <a:off x="4618950" y="2295725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11" name="Google Shape;111;p8"/>
          <p:cNvSpPr txBox="1">
            <a:spLocks noGrp="1"/>
          </p:cNvSpPr>
          <p:nvPr>
            <p:ph type="subTitle" idx="17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subTitle" idx="18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3" name="Google Shape;113;p8"/>
          <p:cNvSpPr>
            <a:spLocks noGrp="1"/>
          </p:cNvSpPr>
          <p:nvPr>
            <p:ph type="pic" idx="19"/>
          </p:nvPr>
        </p:nvSpPr>
        <p:spPr>
          <a:xfrm>
            <a:off x="6080700" y="2295725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14" name="Google Shape;114;p8"/>
          <p:cNvSpPr txBox="1">
            <a:spLocks noGrp="1"/>
          </p:cNvSpPr>
          <p:nvPr>
            <p:ph type="subTitle" idx="20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5" name="Google Shape;115;p8"/>
          <p:cNvSpPr txBox="1">
            <a:spLocks noGrp="1"/>
          </p:cNvSpPr>
          <p:nvPr>
            <p:ph type="subTitle" idx="21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6" name="Google Shape;116;p8"/>
          <p:cNvSpPr>
            <a:spLocks noGrp="1"/>
          </p:cNvSpPr>
          <p:nvPr>
            <p:ph type="pic" idx="22"/>
          </p:nvPr>
        </p:nvSpPr>
        <p:spPr>
          <a:xfrm>
            <a:off x="7542450" y="2295725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17" name="Google Shape;117;p8"/>
          <p:cNvSpPr txBox="1">
            <a:spLocks noGrp="1"/>
          </p:cNvSpPr>
          <p:nvPr>
            <p:ph type="subTitle" idx="23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24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cxnSp>
        <p:nvCxnSpPr>
          <p:cNvPr id="119" name="Google Shape;119;p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ALT 4">
  <p:cSld name="BLANK_2_2">
    <p:bg>
      <p:bgPr>
        <a:solidFill>
          <a:schemeClr val="dk2"/>
        </a:solidFill>
        <a:effectLst/>
      </p:bgPr>
    </p:bg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72"/>
          <p:cNvSpPr txBox="1">
            <a:spLocks noGrp="1"/>
          </p:cNvSpPr>
          <p:nvPr>
            <p:ph type="subTitle" idx="1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6" name="Google Shape;1076;p72"/>
          <p:cNvSpPr txBox="1">
            <a:spLocks noGrp="1"/>
          </p:cNvSpPr>
          <p:nvPr>
            <p:ph type="subTitle" idx="2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7" name="Google Shape;1077;p72"/>
          <p:cNvSpPr txBox="1">
            <a:spLocks noGrp="1"/>
          </p:cNvSpPr>
          <p:nvPr>
            <p:ph type="subTitle" idx="3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078" name="Google Shape;1078;p72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9" name="Google Shape;1079;p72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0" name="Google Shape;1080;p72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1" name="Google Shape;1081;p72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2" name="Google Shape;1082;p72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3" name="Google Shape;1083;p72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4" name="Google Shape;1084;p72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5" name="Google Shape;1085;p72"/>
          <p:cNvSpPr txBox="1">
            <a:spLocks noGrp="1"/>
          </p:cNvSpPr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6" name="Google Shape;1086;p72"/>
          <p:cNvSpPr txBox="1">
            <a:spLocks noGrp="1"/>
          </p:cNvSpPr>
          <p:nvPr>
            <p:ph type="subTitle" idx="4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5">
  <p:cSld name="BLANK_2_1">
    <p:bg>
      <p:bgPr>
        <a:solidFill>
          <a:schemeClr val="lt1"/>
        </a:solidFill>
        <a:effectLst/>
      </p:bgPr>
    </p:bg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73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9" name="Google Shape;1089;p73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0" name="Google Shape;1090;p73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1" name="Google Shape;1091;p73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2" name="Google Shape;1092;p73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3" name="Google Shape;1093;p73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4" name="Google Shape;1094;p73"/>
          <p:cNvSpPr txBox="1">
            <a:spLocks noGrp="1"/>
          </p:cNvSpPr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5" name="Google Shape;1095;p73"/>
          <p:cNvSpPr txBox="1">
            <a:spLocks noGrp="1"/>
          </p:cNvSpPr>
          <p:nvPr>
            <p:ph type="subTitle" idx="1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ter"/>
              <a:buNone/>
              <a:defRPr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96" name="Google Shape;1096;p73"/>
          <p:cNvSpPr txBox="1">
            <a:spLocks noGrp="1"/>
          </p:cNvSpPr>
          <p:nvPr>
            <p:ph type="subTitle" idx="2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7" name="Google Shape;1097;p73"/>
          <p:cNvSpPr txBox="1">
            <a:spLocks noGrp="1"/>
          </p:cNvSpPr>
          <p:nvPr>
            <p:ph type="subTitle" idx="3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8" name="Google Shape;1098;p73"/>
          <p:cNvSpPr txBox="1">
            <a:spLocks noGrp="1"/>
          </p:cNvSpPr>
          <p:nvPr>
            <p:ph type="subTitle" idx="4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099" name="Google Shape;1099;p73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Dark ALT">
  <p:cSld name="BLANK_1_5">
    <p:bg>
      <p:bgPr>
        <a:solidFill>
          <a:schemeClr val="lt1"/>
        </a:solidFill>
        <a:effectLst/>
      </p:bgPr>
    </p:bg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74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2" name="Google Shape;1102;p74"/>
          <p:cNvSpPr txBox="1">
            <a:spLocks noGrp="1"/>
          </p:cNvSpPr>
          <p:nvPr>
            <p:ph type="subTitle" idx="2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3" name="Google Shape;1103;p74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4" name="Google Shape;1104;p74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105" name="Google Shape;1105;p7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6" name="Google Shape;1106;p7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7" name="Google Shape;1107;p7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8" name="Google Shape;1108;p7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9" name="Google Shape;1109;p7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ecutive Team Intro - ALT 2">
  <p:cSld name="BLANK_1_3">
    <p:bg>
      <p:bgPr>
        <a:solidFill>
          <a:schemeClr val="lt2"/>
        </a:solidFill>
        <a:effectLst/>
      </p:bgPr>
    </p:bg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75"/>
          <p:cNvSpPr txBox="1">
            <a:spLocks noGrp="1"/>
          </p:cNvSpPr>
          <p:nvPr>
            <p:ph type="body" idx="1"/>
          </p:nvPr>
        </p:nvSpPr>
        <p:spPr>
          <a:xfrm>
            <a:off x="4684025" y="3361000"/>
            <a:ext cx="2090100" cy="1611300"/>
          </a:xfrm>
          <a:prstGeom prst="rect">
            <a:avLst/>
          </a:prstGeom>
        </p:spPr>
        <p:txBody>
          <a:bodyPr spcFirstLastPara="1" wrap="square" lIns="274300" tIns="91425" rIns="274300" bIns="91425" anchor="ctr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12" name="Google Shape;1112;p75"/>
          <p:cNvSpPr txBox="1">
            <a:spLocks noGrp="1"/>
          </p:cNvSpPr>
          <p:nvPr>
            <p:ph type="body" idx="2"/>
          </p:nvPr>
        </p:nvSpPr>
        <p:spPr>
          <a:xfrm>
            <a:off x="6774125" y="3361250"/>
            <a:ext cx="2370600" cy="1611300"/>
          </a:xfrm>
          <a:prstGeom prst="rect">
            <a:avLst/>
          </a:prstGeom>
        </p:spPr>
        <p:txBody>
          <a:bodyPr spcFirstLastPara="1" wrap="square" lIns="274300" tIns="91425" rIns="274300" bIns="91425" anchor="ctr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13" name="Google Shape;1113;p75"/>
          <p:cNvSpPr txBox="1">
            <a:spLocks noGrp="1"/>
          </p:cNvSpPr>
          <p:nvPr>
            <p:ph type="body" idx="3"/>
          </p:nvPr>
        </p:nvSpPr>
        <p:spPr>
          <a:xfrm>
            <a:off x="2597175" y="3361000"/>
            <a:ext cx="2086800" cy="1611300"/>
          </a:xfrm>
          <a:prstGeom prst="rect">
            <a:avLst/>
          </a:prstGeom>
        </p:spPr>
        <p:txBody>
          <a:bodyPr spcFirstLastPara="1" wrap="square" lIns="274300" tIns="91425" rIns="274300" bIns="91425" anchor="ctr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marL="914400" lvl="1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marL="1371600" lvl="2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marL="1828800" lvl="3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marL="2286000" lvl="4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marL="2743200" lvl="5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marL="3200400" lvl="6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marL="3657600" lvl="7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marL="4114800" lvl="8" indent="-2921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14" name="Google Shape;1114;p75"/>
          <p:cNvSpPr txBox="1">
            <a:spLocks noGrp="1"/>
          </p:cNvSpPr>
          <p:nvPr>
            <p:ph type="body" idx="4"/>
          </p:nvPr>
        </p:nvSpPr>
        <p:spPr>
          <a:xfrm>
            <a:off x="520425" y="3361000"/>
            <a:ext cx="2077500" cy="1611300"/>
          </a:xfrm>
          <a:prstGeom prst="rect">
            <a:avLst/>
          </a:prstGeom>
        </p:spPr>
        <p:txBody>
          <a:bodyPr spcFirstLastPara="1" wrap="square" lIns="274300" tIns="91425" rIns="274300" bIns="91425" anchor="ctr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115" name="Google Shape;1115;p75"/>
          <p:cNvSpPr/>
          <p:nvPr/>
        </p:nvSpPr>
        <p:spPr>
          <a:xfrm rot="-5400000">
            <a:off x="7573550" y="1789950"/>
            <a:ext cx="771000" cy="237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116" name="Google Shape;1116;p75"/>
          <p:cNvSpPr/>
          <p:nvPr/>
        </p:nvSpPr>
        <p:spPr>
          <a:xfrm rot="-5400000">
            <a:off x="5343575" y="1930200"/>
            <a:ext cx="771000" cy="209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117" name="Google Shape;1117;p75"/>
          <p:cNvSpPr/>
          <p:nvPr/>
        </p:nvSpPr>
        <p:spPr>
          <a:xfrm rot="-5400000">
            <a:off x="3255125" y="1931850"/>
            <a:ext cx="771000" cy="208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118" name="Google Shape;1118;p75"/>
          <p:cNvSpPr/>
          <p:nvPr/>
        </p:nvSpPr>
        <p:spPr>
          <a:xfrm rot="-5400000">
            <a:off x="1173425" y="1936950"/>
            <a:ext cx="771000" cy="207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119" name="Google Shape;1119;p75"/>
          <p:cNvSpPr txBox="1">
            <a:spLocks noGrp="1"/>
          </p:cNvSpPr>
          <p:nvPr>
            <p:ph type="subTitle" idx="5"/>
          </p:nvPr>
        </p:nvSpPr>
        <p:spPr>
          <a:xfrm>
            <a:off x="520425" y="2589750"/>
            <a:ext cx="20901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120" name="Google Shape;1120;p75"/>
          <p:cNvSpPr txBox="1">
            <a:spLocks noGrp="1"/>
          </p:cNvSpPr>
          <p:nvPr>
            <p:ph type="subTitle" idx="6"/>
          </p:nvPr>
        </p:nvSpPr>
        <p:spPr>
          <a:xfrm>
            <a:off x="2597225" y="2589750"/>
            <a:ext cx="20766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121" name="Google Shape;1121;p75"/>
          <p:cNvSpPr txBox="1">
            <a:spLocks noGrp="1"/>
          </p:cNvSpPr>
          <p:nvPr>
            <p:ph type="subTitle" idx="7"/>
          </p:nvPr>
        </p:nvSpPr>
        <p:spPr>
          <a:xfrm>
            <a:off x="4685675" y="2589750"/>
            <a:ext cx="20901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122" name="Google Shape;1122;p75"/>
          <p:cNvSpPr txBox="1">
            <a:spLocks noGrp="1"/>
          </p:cNvSpPr>
          <p:nvPr>
            <p:ph type="subTitle" idx="8"/>
          </p:nvPr>
        </p:nvSpPr>
        <p:spPr>
          <a:xfrm>
            <a:off x="6773425" y="2589750"/>
            <a:ext cx="23706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1123" name="Google Shape;1123;p75"/>
          <p:cNvSpPr>
            <a:spLocks noGrp="1"/>
          </p:cNvSpPr>
          <p:nvPr>
            <p:ph type="pic" idx="9"/>
          </p:nvPr>
        </p:nvSpPr>
        <p:spPr>
          <a:xfrm>
            <a:off x="6773402" y="841675"/>
            <a:ext cx="23706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1124" name="Google Shape;1124;p75"/>
          <p:cNvSpPr>
            <a:spLocks noGrp="1"/>
          </p:cNvSpPr>
          <p:nvPr>
            <p:ph type="pic" idx="13"/>
          </p:nvPr>
        </p:nvSpPr>
        <p:spPr>
          <a:xfrm>
            <a:off x="4685838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1125" name="Google Shape;1125;p75"/>
          <p:cNvSpPr>
            <a:spLocks noGrp="1"/>
          </p:cNvSpPr>
          <p:nvPr>
            <p:ph type="pic" idx="14"/>
          </p:nvPr>
        </p:nvSpPr>
        <p:spPr>
          <a:xfrm>
            <a:off x="2597225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1126" name="Google Shape;1126;p75"/>
          <p:cNvSpPr>
            <a:spLocks noGrp="1"/>
          </p:cNvSpPr>
          <p:nvPr>
            <p:ph type="pic" idx="15"/>
          </p:nvPr>
        </p:nvSpPr>
        <p:spPr>
          <a:xfrm>
            <a:off x="520725" y="841675"/>
            <a:ext cx="2076600" cy="1748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127" name="Google Shape;1127;p75"/>
          <p:cNvCxnSpPr/>
          <p:nvPr/>
        </p:nvCxnSpPr>
        <p:spPr>
          <a:xfrm>
            <a:off x="2598000" y="842050"/>
            <a:ext cx="0" cy="4301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8" name="Google Shape;1128;p75"/>
          <p:cNvCxnSpPr/>
          <p:nvPr/>
        </p:nvCxnSpPr>
        <p:spPr>
          <a:xfrm>
            <a:off x="6773750" y="841675"/>
            <a:ext cx="0" cy="4301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9" name="Google Shape;1129;p75"/>
          <p:cNvCxnSpPr/>
          <p:nvPr/>
        </p:nvCxnSpPr>
        <p:spPr>
          <a:xfrm>
            <a:off x="4684713" y="842026"/>
            <a:ext cx="0" cy="4301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0" name="Google Shape;1130;p75"/>
          <p:cNvCxnSpPr/>
          <p:nvPr/>
        </p:nvCxnSpPr>
        <p:spPr>
          <a:xfrm rot="10800000">
            <a:off x="520800" y="33610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1" name="Google Shape;1131;p75"/>
          <p:cNvCxnSpPr/>
          <p:nvPr/>
        </p:nvCxnSpPr>
        <p:spPr>
          <a:xfrm rot="10800000">
            <a:off x="520800" y="259042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2" name="Google Shape;1132;p75"/>
          <p:cNvSpPr txBox="1">
            <a:spLocks noGrp="1"/>
          </p:cNvSpPr>
          <p:nvPr>
            <p:ph type="subTitle" idx="16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133" name="Google Shape;1133;p75"/>
          <p:cNvSpPr txBox="1">
            <a:spLocks noGrp="1"/>
          </p:cNvSpPr>
          <p:nvPr>
            <p:ph type="subTitle" idx="17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134" name="Google Shape;1134;p75"/>
          <p:cNvSpPr txBox="1">
            <a:spLocks noGrp="1"/>
          </p:cNvSpPr>
          <p:nvPr>
            <p:ph type="subTitle" idx="18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1135" name="Google Shape;1135;p7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6" name="Google Shape;1136;p7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7" name="Google Shape;1137;p7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8" name="Google Shape;1138;p7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9" name="Google Shape;1139;p75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0" name="Google Shape;1140;p75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1">
  <p:cSld name="BLANK_1_1_2">
    <p:bg>
      <p:bgPr>
        <a:solidFill>
          <a:schemeClr val="lt1"/>
        </a:solidFill>
        <a:effectLst/>
      </p:bgPr>
    </p:bg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2" name="Google Shape;1142;p76"/>
          <p:cNvGrpSpPr/>
          <p:nvPr/>
        </p:nvGrpSpPr>
        <p:grpSpPr>
          <a:xfrm rot="5400000">
            <a:off x="593777" y="660623"/>
            <a:ext cx="369896" cy="333900"/>
            <a:chOff x="96076" y="654376"/>
            <a:chExt cx="369896" cy="333900"/>
          </a:xfrm>
        </p:grpSpPr>
        <p:cxnSp>
          <p:nvCxnSpPr>
            <p:cNvPr id="1143" name="Google Shape;1143;p7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44" name="Google Shape;1144;p76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5" name="Google Shape;1145;p76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46" name="Google Shape;1146;p76"/>
          <p:cNvSpPr txBox="1">
            <a:spLocks noGrp="1"/>
          </p:cNvSpPr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wun Batang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7" name="Google Shape;1147;p76"/>
          <p:cNvSpPr txBox="1">
            <a:spLocks noGrp="1"/>
          </p:cNvSpPr>
          <p:nvPr>
            <p:ph type="body" idx="1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spcFirstLastPara="1" wrap="square" lIns="274300" tIns="274300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148" name="Google Shape;1148;p76"/>
          <p:cNvSpPr txBox="1">
            <a:spLocks noGrp="1"/>
          </p:cNvSpPr>
          <p:nvPr>
            <p:ph type="subTitle" idx="2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9" name="Google Shape;1149;p76"/>
          <p:cNvSpPr txBox="1">
            <a:spLocks noGrp="1"/>
          </p:cNvSpPr>
          <p:nvPr>
            <p:ph type="subTitle" idx="3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0" name="Google Shape;1150;p76"/>
          <p:cNvSpPr txBox="1">
            <a:spLocks noGrp="1"/>
          </p:cNvSpPr>
          <p:nvPr>
            <p:ph type="subTitle" idx="4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151" name="Google Shape;1151;p7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2" name="Google Shape;1152;p7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3" name="Google Shape;1153;p7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4" name="Google Shape;1154;p7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5" name="Google Shape;1155;p7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6" name="Google Shape;1156;p76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BLANK_1_1_1">
    <p:bg>
      <p:bgPr>
        <a:solidFill>
          <a:schemeClr val="lt2"/>
        </a:solidFill>
        <a:effectLst/>
      </p:bgPr>
    </p:bg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77"/>
          <p:cNvGrpSpPr/>
          <p:nvPr/>
        </p:nvGrpSpPr>
        <p:grpSpPr>
          <a:xfrm rot="5400000">
            <a:off x="593777" y="654575"/>
            <a:ext cx="369896" cy="333900"/>
            <a:chOff x="96076" y="654376"/>
            <a:chExt cx="369896" cy="333900"/>
          </a:xfrm>
        </p:grpSpPr>
        <p:cxnSp>
          <p:nvCxnSpPr>
            <p:cNvPr id="1159" name="Google Shape;1159;p7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60" name="Google Shape;1160;p77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61" name="Google Shape;1161;p77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162" name="Google Shape;1162;p77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3" name="Google Shape;1163;p7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4" name="Google Shape;1164;p7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5" name="Google Shape;1165;p7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6" name="Google Shape;1166;p7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7" name="Google Shape;1167;p7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8" name="Google Shape;1168;p77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9" name="Google Shape;1169;p77"/>
          <p:cNvSpPr txBox="1">
            <a:spLocks noGrp="1"/>
          </p:cNvSpPr>
          <p:nvPr>
            <p:ph type="body" idx="1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170" name="Google Shape;1170;p77"/>
          <p:cNvSpPr txBox="1">
            <a:spLocks noGrp="1"/>
          </p:cNvSpPr>
          <p:nvPr>
            <p:ph type="body" idx="2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171" name="Google Shape;1171;p77"/>
          <p:cNvSpPr txBox="1">
            <a:spLocks noGrp="1"/>
          </p:cNvSpPr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ALT 1">
  <p:cSld name="BLANK_1_1_1_2">
    <p:bg>
      <p:bgPr>
        <a:solidFill>
          <a:schemeClr val="lt2"/>
        </a:solidFill>
        <a:effectLst/>
      </p:bgPr>
    </p:bg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3" name="Google Shape;1173;p78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1174" name="Google Shape;1174;p7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75" name="Google Shape;1175;p78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76" name="Google Shape;1176;p78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177" name="Google Shape;1177;p78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8" name="Google Shape;1178;p7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9" name="Google Shape;1179;p7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0" name="Google Shape;1180;p7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1" name="Google Shape;1181;p7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2" name="Google Shape;1182;p7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3" name="Google Shape;1183;p78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4" name="Google Shape;1184;p78"/>
          <p:cNvSpPr txBox="1">
            <a:spLocks noGrp="1"/>
          </p:cNvSpPr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>
            <a:endParaRPr/>
          </a:p>
        </p:txBody>
      </p:sp>
      <p:sp>
        <p:nvSpPr>
          <p:cNvPr id="1185" name="Google Shape;1185;p78"/>
          <p:cNvSpPr txBox="1">
            <a:spLocks noGrp="1"/>
          </p:cNvSpPr>
          <p:nvPr>
            <p:ph type="body" idx="1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186" name="Google Shape;1186;p78"/>
          <p:cNvSpPr txBox="1">
            <a:spLocks noGrp="1"/>
          </p:cNvSpPr>
          <p:nvPr>
            <p:ph type="body" idx="2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187" name="Google Shape;1187;p78"/>
          <p:cNvSpPr txBox="1">
            <a:spLocks noGrp="1"/>
          </p:cNvSpPr>
          <p:nvPr>
            <p:ph type="subTitle" idx="3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188" name="Google Shape;1188;p78"/>
          <p:cNvSpPr txBox="1">
            <a:spLocks noGrp="1"/>
          </p:cNvSpPr>
          <p:nvPr>
            <p:ph type="subTitle" idx="4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189" name="Google Shape;1189;p78"/>
          <p:cNvSpPr txBox="1">
            <a:spLocks noGrp="1"/>
          </p:cNvSpPr>
          <p:nvPr>
            <p:ph type="subTitle" idx="5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190" name="Google Shape;1190;p78"/>
          <p:cNvSpPr txBox="1">
            <a:spLocks noGrp="1"/>
          </p:cNvSpPr>
          <p:nvPr>
            <p:ph type="title" idx="6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spcFirstLastPara="1" wrap="square" lIns="274300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91" name="Google Shape;1191;p78"/>
          <p:cNvSpPr txBox="1">
            <a:spLocks noGrp="1"/>
          </p:cNvSpPr>
          <p:nvPr>
            <p:ph type="title" idx="7"/>
          </p:nvPr>
        </p:nvSpPr>
        <p:spPr>
          <a:xfrm>
            <a:off x="5019250" y="1307700"/>
            <a:ext cx="3614400" cy="552000"/>
          </a:xfrm>
          <a:prstGeom prst="rect">
            <a:avLst/>
          </a:prstGeom>
        </p:spPr>
        <p:txBody>
          <a:bodyPr spcFirstLastPara="1" wrap="square" lIns="274300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BLANK_1_1_1_1">
    <p:bg>
      <p:bgPr>
        <a:solidFill>
          <a:schemeClr val="lt2"/>
        </a:solidFill>
        <a:effectLst/>
      </p:bgPr>
    </p:bg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3" name="Google Shape;1193;p79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1194" name="Google Shape;1194;p7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95" name="Google Shape;1195;p79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96" name="Google Shape;1196;p79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97" name="Google Shape;1197;p79"/>
          <p:cNvSpPr txBox="1">
            <a:spLocks noGrp="1"/>
          </p:cNvSpPr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>
            <a:endParaRPr/>
          </a:p>
        </p:txBody>
      </p:sp>
      <p:cxnSp>
        <p:nvCxnSpPr>
          <p:cNvPr id="1198" name="Google Shape;1198;p7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9" name="Google Shape;1199;p7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0" name="Google Shape;1200;p7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1" name="Google Shape;1201;p7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2" name="Google Shape;1202;p7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3" name="Google Shape;1203;p79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1">
  <p:cSld name="BLANK_1_1_1_1_2">
    <p:bg>
      <p:bgPr>
        <a:solidFill>
          <a:schemeClr val="lt2"/>
        </a:solidFill>
        <a:effectLst/>
      </p:bgPr>
    </p:bg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5" name="Google Shape;1205;p80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1206" name="Google Shape;1206;p8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07" name="Google Shape;1207;p80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08" name="Google Shape;1208;p80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09" name="Google Shape;1209;p80"/>
          <p:cNvSpPr txBox="1">
            <a:spLocks noGrp="1"/>
          </p:cNvSpPr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>
            <a:endParaRPr/>
          </a:p>
        </p:txBody>
      </p:sp>
      <p:cxnSp>
        <p:nvCxnSpPr>
          <p:cNvPr id="1210" name="Google Shape;1210;p8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1" name="Google Shape;1211;p8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2" name="Google Shape;1212;p8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3" name="Google Shape;1213;p8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4" name="Google Shape;1214;p8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5" name="Google Shape;1215;p80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6" name="Google Shape;1216;p80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217" name="Google Shape;1217;p80"/>
          <p:cNvSpPr txBox="1">
            <a:spLocks noGrp="1"/>
          </p:cNvSpPr>
          <p:nvPr>
            <p:ph type="subTitle" idx="2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218" name="Google Shape;1218;p80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BLANK_1_1_1_1_1">
    <p:bg>
      <p:bgPr>
        <a:solidFill>
          <a:schemeClr val="lt2"/>
        </a:solidFill>
        <a:effectLst/>
      </p:bgPr>
    </p:bg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81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1221" name="Google Shape;1221;p8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22" name="Google Shape;1222;p81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3" name="Google Shape;1223;p81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24" name="Google Shape;1224;p81"/>
          <p:cNvSpPr txBox="1">
            <a:spLocks noGrp="1"/>
          </p:cNvSpPr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>
            <a:endParaRPr/>
          </a:p>
        </p:txBody>
      </p:sp>
      <p:cxnSp>
        <p:nvCxnSpPr>
          <p:cNvPr id="1225" name="Google Shape;1225;p8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6" name="Google Shape;1226;p8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7" name="Google Shape;1227;p8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8" name="Google Shape;1228;p8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9" name="Google Shape;1229;p8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0" name="Google Shape;1230;p81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1" name="Google Shape;1231;p81"/>
          <p:cNvSpPr txBox="1">
            <a:spLocks noGrp="1"/>
          </p:cNvSpPr>
          <p:nvPr>
            <p:ph type="body" idx="1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ALT 2">
  <p:cSld name="BLANK_1_1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>
            <a:spLocks noGrp="1"/>
          </p:cNvSpPr>
          <p:nvPr>
            <p:ph type="pic" idx="2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3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ubTitle" idx="4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5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129" name="Google Shape;129;p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ALT 1">
  <p:cSld name="BLANK_1_1_1_1_1_2">
    <p:bg>
      <p:bgPr>
        <a:solidFill>
          <a:schemeClr val="lt2"/>
        </a:solidFill>
        <a:effectLst/>
      </p:bgPr>
    </p:bg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3" name="Google Shape;1233;p82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1234" name="Google Shape;1234;p8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35" name="Google Shape;1235;p82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36" name="Google Shape;1236;p82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37" name="Google Shape;1237;p82"/>
          <p:cNvSpPr txBox="1">
            <a:spLocks noGrp="1"/>
          </p:cNvSpPr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>
            <a:endParaRPr/>
          </a:p>
        </p:txBody>
      </p:sp>
      <p:cxnSp>
        <p:nvCxnSpPr>
          <p:cNvPr id="1238" name="Google Shape;1238;p8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9" name="Google Shape;1239;p8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0" name="Google Shape;1240;p8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1" name="Google Shape;1241;p8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2" name="Google Shape;1242;p8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3" name="Google Shape;1243;p82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4" name="Google Shape;1244;p82"/>
          <p:cNvSpPr txBox="1">
            <a:spLocks noGrp="1"/>
          </p:cNvSpPr>
          <p:nvPr>
            <p:ph type="body" idx="1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245" name="Google Shape;1245;p82"/>
          <p:cNvSpPr txBox="1">
            <a:spLocks noGrp="1"/>
          </p:cNvSpPr>
          <p:nvPr>
            <p:ph type="subTitle" idx="2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246" name="Google Shape;1246;p82"/>
          <p:cNvSpPr txBox="1">
            <a:spLocks noGrp="1"/>
          </p:cNvSpPr>
          <p:nvPr>
            <p:ph type="subTitle" idx="3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247" name="Google Shape;1247;p82"/>
          <p:cNvSpPr txBox="1">
            <a:spLocks noGrp="1"/>
          </p:cNvSpPr>
          <p:nvPr>
            <p:ph type="subTitle" idx="4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248" name="Google Shape;1248;p82"/>
          <p:cNvSpPr txBox="1">
            <a:spLocks noGrp="1"/>
          </p:cNvSpPr>
          <p:nvPr>
            <p:ph type="title" idx="5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spcFirstLastPara="1" wrap="square" lIns="274300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BLANK_1_1_1_1_1_1">
    <p:bg>
      <p:bgPr>
        <a:solidFill>
          <a:schemeClr val="lt2"/>
        </a:solidFill>
        <a:effectLst/>
      </p:bgPr>
    </p:bg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0" name="Google Shape;1250;p83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1" name="Google Shape;1251;p83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2" name="Google Shape;1252;p83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3" name="Google Shape;1253;p83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4" name="Google Shape;1254;p83"/>
          <p:cNvSpPr txBox="1">
            <a:spLocks noGrp="1"/>
          </p:cNvSpPr>
          <p:nvPr>
            <p:ph type="title"/>
          </p:nvPr>
        </p:nvSpPr>
        <p:spPr>
          <a:xfrm>
            <a:off x="511600" y="1703125"/>
            <a:ext cx="8111100" cy="17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LANK_1_1_1_1_1_1_1_1_2_3">
    <p:bg>
      <p:bgPr>
        <a:solidFill>
          <a:schemeClr val="lt2"/>
        </a:solidFill>
        <a:effectLst/>
      </p:bgPr>
    </p:bg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84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257" name="Google Shape;1257;p8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8" name="Google Shape;1258;p8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9" name="Google Shape;1259;p84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0" name="Google Shape;1260;p8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1" name="Google Shape;1261;p84"/>
          <p:cNvSpPr txBox="1">
            <a:spLocks noGrp="1"/>
          </p:cNvSpPr>
          <p:nvPr>
            <p:ph type="body" idx="1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spcFirstLastPara="1" wrap="square" lIns="182875" tIns="0" rIns="91425" bIns="14630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ALT 1">
  <p:cSld name="BLANK_1_1_1_1_1_1_1_1_2_3_1">
    <p:bg>
      <p:bgPr>
        <a:solidFill>
          <a:schemeClr val="lt2"/>
        </a:solidFill>
        <a:effectLst/>
      </p:bgPr>
    </p:bg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85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264" name="Google Shape;1264;p8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5" name="Google Shape;1265;p8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6" name="Google Shape;1266;p85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7" name="Google Shape;1267;p8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8" name="Google Shape;1268;p85"/>
          <p:cNvSpPr txBox="1">
            <a:spLocks noGrp="1"/>
          </p:cNvSpPr>
          <p:nvPr>
            <p:ph type="body" idx="1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spcFirstLastPara="1" wrap="square" lIns="182875" tIns="0" rIns="91425" bIns="14630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269" name="Google Shape;1269;p85"/>
          <p:cNvSpPr txBox="1">
            <a:spLocks noGrp="1"/>
          </p:cNvSpPr>
          <p:nvPr>
            <p:ph type="subTitle" idx="2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270" name="Google Shape;1270;p85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271" name="Google Shape;1271;p85"/>
          <p:cNvSpPr txBox="1">
            <a:spLocks noGrp="1"/>
          </p:cNvSpPr>
          <p:nvPr>
            <p:ph type="subTitle" idx="4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Comment - Dark ALT">
  <p:cSld name="BLANK_1_1_1_1_1_1_1_1_2_2">
    <p:bg>
      <p:bgPr>
        <a:solidFill>
          <a:schemeClr val="dk2"/>
        </a:solidFill>
        <a:effectLst/>
      </p:bgPr>
    </p:bg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86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274" name="Google Shape;1274;p86"/>
          <p:cNvSpPr txBox="1">
            <a:spLocks noGrp="1"/>
          </p:cNvSpPr>
          <p:nvPr>
            <p:ph type="subTitle" idx="1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5" name="Google Shape;1275;p86"/>
          <p:cNvSpPr txBox="1">
            <a:spLocks noGrp="1"/>
          </p:cNvSpPr>
          <p:nvPr>
            <p:ph type="subTitle" idx="2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6" name="Google Shape;1276;p86"/>
          <p:cNvSpPr txBox="1">
            <a:spLocks noGrp="1"/>
          </p:cNvSpPr>
          <p:nvPr>
            <p:ph type="subTitle" idx="3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277" name="Google Shape;1277;p8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8" name="Google Shape;1278;p86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9" name="Google Shape;1279;p8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0" name="Google Shape;1280;p86"/>
          <p:cNvSpPr txBox="1">
            <a:spLocks noGrp="1"/>
          </p:cNvSpPr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281" name="Google Shape;1281;p86"/>
          <p:cNvSpPr txBox="1">
            <a:spLocks noGrp="1"/>
          </p:cNvSpPr>
          <p:nvPr>
            <p:ph type="subTitle" idx="4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spcFirstLastPara="1" wrap="square" lIns="182875" tIns="0" rIns="91425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2" name="Google Shape;1282;p86"/>
          <p:cNvSpPr txBox="1">
            <a:spLocks noGrp="1"/>
          </p:cNvSpPr>
          <p:nvPr>
            <p:ph type="body" idx="5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spcFirstLastPara="1" wrap="square" lIns="182875" tIns="0" rIns="91425" bIns="14630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cxnSp>
        <p:nvCxnSpPr>
          <p:cNvPr id="1283" name="Google Shape;1283;p86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Dark ALT">
  <p:cSld name="BLANK_1_1_1_1_1_1_1_1_2_2_1">
    <p:bg>
      <p:bgPr>
        <a:solidFill>
          <a:schemeClr val="dk2"/>
        </a:solidFill>
        <a:effectLst/>
      </p:bgPr>
    </p:bg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87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286" name="Google Shape;1286;p87"/>
          <p:cNvSpPr txBox="1">
            <a:spLocks noGrp="1"/>
          </p:cNvSpPr>
          <p:nvPr>
            <p:ph type="subTitle" idx="1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7" name="Google Shape;1287;p87"/>
          <p:cNvSpPr txBox="1">
            <a:spLocks noGrp="1"/>
          </p:cNvSpPr>
          <p:nvPr>
            <p:ph type="subTitle" idx="2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8" name="Google Shape;1288;p87"/>
          <p:cNvSpPr txBox="1">
            <a:spLocks noGrp="1"/>
          </p:cNvSpPr>
          <p:nvPr>
            <p:ph type="subTitle" idx="3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289" name="Google Shape;1289;p8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0" name="Google Shape;1290;p87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1" name="Google Shape;1291;p8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2" name="Google Shape;1292;p87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3" name="Google Shape;1293;p87"/>
          <p:cNvSpPr txBox="1">
            <a:spLocks noGrp="1"/>
          </p:cNvSpPr>
          <p:nvPr>
            <p:ph type="body" idx="4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spcFirstLastPara="1" wrap="square" lIns="182875" tIns="0" rIns="91425" bIns="146300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LANK_1_1_1_1_1_1_1_1_1">
    <p:bg>
      <p:bgPr>
        <a:solidFill>
          <a:schemeClr val="lt2"/>
        </a:solidFill>
        <a:effectLst/>
      </p:bgPr>
    </p:bg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5" name="Google Shape;1295;p8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6" name="Google Shape;1296;p8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7" name="Google Shape;1297;p8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8" name="Google Shape;1298;p8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9" name="Google Shape;1299;p88"/>
          <p:cNvSpPr txBox="1">
            <a:spLocks noGrp="1"/>
          </p:cNvSpPr>
          <p:nvPr>
            <p:ph type="body" idx="1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300" name="Google Shape;1300;p88"/>
          <p:cNvSpPr txBox="1">
            <a:spLocks noGrp="1"/>
          </p:cNvSpPr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- ALT 1">
  <p:cSld name="BLANK_1_1_1_1_1_1_1_1_1_2">
    <p:bg>
      <p:bgPr>
        <a:solidFill>
          <a:schemeClr val="lt2"/>
        </a:solidFill>
        <a:effectLst/>
      </p:bgPr>
    </p:bg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2" name="Google Shape;1302;p8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3" name="Google Shape;1303;p8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4" name="Google Shape;1304;p8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5" name="Google Shape;1305;p8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6" name="Google Shape;1306;p89"/>
          <p:cNvSpPr txBox="1">
            <a:spLocks noGrp="1"/>
          </p:cNvSpPr>
          <p:nvPr>
            <p:ph type="body" idx="1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307" name="Google Shape;1307;p89"/>
          <p:cNvSpPr txBox="1">
            <a:spLocks noGrp="1"/>
          </p:cNvSpPr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308" name="Google Shape;1308;p89"/>
          <p:cNvSpPr txBox="1">
            <a:spLocks noGrp="1"/>
          </p:cNvSpPr>
          <p:nvPr>
            <p:ph type="subTitle" idx="2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309" name="Google Shape;1309;p89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310" name="Google Shape;1310;p89"/>
          <p:cNvSpPr txBox="1">
            <a:spLocks noGrp="1"/>
          </p:cNvSpPr>
          <p:nvPr>
            <p:ph type="subTitle" idx="4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311" name="Google Shape;1311;p89"/>
          <p:cNvSpPr txBox="1">
            <a:spLocks noGrp="1"/>
          </p:cNvSpPr>
          <p:nvPr>
            <p:ph type="title" idx="5"/>
          </p:nvPr>
        </p:nvSpPr>
        <p:spPr>
          <a:xfrm>
            <a:off x="5019300" y="919750"/>
            <a:ext cx="3614400" cy="552000"/>
          </a:xfrm>
          <a:prstGeom prst="rect">
            <a:avLst/>
          </a:prstGeom>
        </p:spPr>
        <p:txBody>
          <a:bodyPr spcFirstLastPara="1" wrap="square" lIns="274300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PI - ALT 2">
  <p:cSld name="BLANK_1_1_1_1_1_1_1_1_1_1_2">
    <p:bg>
      <p:bgPr>
        <a:solidFill>
          <a:schemeClr val="lt2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90"/>
          <p:cNvSpPr/>
          <p:nvPr/>
        </p:nvSpPr>
        <p:spPr>
          <a:xfrm>
            <a:off x="3456825" y="841725"/>
            <a:ext cx="2763600" cy="430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314" name="Google Shape;1314;p90"/>
          <p:cNvSpPr txBox="1">
            <a:spLocks noGrp="1"/>
          </p:cNvSpPr>
          <p:nvPr>
            <p:ph type="subTitle" idx="1"/>
          </p:nvPr>
        </p:nvSpPr>
        <p:spPr>
          <a:xfrm>
            <a:off x="1035375" y="4439000"/>
            <a:ext cx="1916100" cy="3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315" name="Google Shape;1315;p90"/>
          <p:cNvSpPr txBox="1">
            <a:spLocks noGrp="1"/>
          </p:cNvSpPr>
          <p:nvPr>
            <p:ph type="subTitle" idx="2"/>
          </p:nvPr>
        </p:nvSpPr>
        <p:spPr>
          <a:xfrm>
            <a:off x="6725775" y="4439000"/>
            <a:ext cx="1916100" cy="3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316" name="Google Shape;1316;p90"/>
          <p:cNvSpPr txBox="1">
            <a:spLocks noGrp="1"/>
          </p:cNvSpPr>
          <p:nvPr>
            <p:ph type="subTitle" idx="3"/>
          </p:nvPr>
        </p:nvSpPr>
        <p:spPr>
          <a:xfrm>
            <a:off x="3887200" y="4439000"/>
            <a:ext cx="1916100" cy="3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317" name="Google Shape;1317;p90"/>
          <p:cNvSpPr txBox="1">
            <a:spLocks noGrp="1"/>
          </p:cNvSpPr>
          <p:nvPr>
            <p:ph type="title"/>
          </p:nvPr>
        </p:nvSpPr>
        <p:spPr>
          <a:xfrm>
            <a:off x="2511550" y="4104025"/>
            <a:ext cx="4398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318" name="Google Shape;1318;p90"/>
          <p:cNvSpPr txBox="1">
            <a:spLocks noGrp="1"/>
          </p:cNvSpPr>
          <p:nvPr>
            <p:ph type="title" idx="4"/>
          </p:nvPr>
        </p:nvSpPr>
        <p:spPr>
          <a:xfrm>
            <a:off x="8201950" y="4104025"/>
            <a:ext cx="4398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319" name="Google Shape;1319;p90"/>
          <p:cNvSpPr txBox="1">
            <a:spLocks noGrp="1"/>
          </p:cNvSpPr>
          <p:nvPr>
            <p:ph type="title" idx="5"/>
          </p:nvPr>
        </p:nvSpPr>
        <p:spPr>
          <a:xfrm>
            <a:off x="1179150" y="3973850"/>
            <a:ext cx="4875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320" name="Google Shape;1320;p90"/>
          <p:cNvSpPr txBox="1">
            <a:spLocks noGrp="1"/>
          </p:cNvSpPr>
          <p:nvPr>
            <p:ph type="title" idx="6"/>
          </p:nvPr>
        </p:nvSpPr>
        <p:spPr>
          <a:xfrm>
            <a:off x="6869550" y="3973850"/>
            <a:ext cx="4875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321" name="Google Shape;1321;p90"/>
          <p:cNvSpPr txBox="1">
            <a:spLocks noGrp="1"/>
          </p:cNvSpPr>
          <p:nvPr>
            <p:ph type="title" idx="7"/>
          </p:nvPr>
        </p:nvSpPr>
        <p:spPr>
          <a:xfrm>
            <a:off x="4906000" y="3973850"/>
            <a:ext cx="4875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322" name="Google Shape;1322;p90"/>
          <p:cNvSpPr txBox="1">
            <a:spLocks noGrp="1"/>
          </p:cNvSpPr>
          <p:nvPr>
            <p:ph type="title" idx="8"/>
          </p:nvPr>
        </p:nvSpPr>
        <p:spPr>
          <a:xfrm>
            <a:off x="5363375" y="4104025"/>
            <a:ext cx="4398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323" name="Google Shape;1323;p90"/>
          <p:cNvSpPr txBox="1">
            <a:spLocks noGrp="1"/>
          </p:cNvSpPr>
          <p:nvPr>
            <p:ph type="body" idx="9"/>
          </p:nvPr>
        </p:nvSpPr>
        <p:spPr>
          <a:xfrm>
            <a:off x="922250" y="2203550"/>
            <a:ext cx="2141100" cy="16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324" name="Google Shape;1324;p90"/>
          <p:cNvSpPr txBox="1">
            <a:spLocks noGrp="1"/>
          </p:cNvSpPr>
          <p:nvPr>
            <p:ph type="body" idx="13"/>
          </p:nvPr>
        </p:nvSpPr>
        <p:spPr>
          <a:xfrm>
            <a:off x="6613213" y="2203550"/>
            <a:ext cx="2141100" cy="16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325" name="Google Shape;1325;p90"/>
          <p:cNvSpPr txBox="1">
            <a:spLocks noGrp="1"/>
          </p:cNvSpPr>
          <p:nvPr>
            <p:ph type="body" idx="14"/>
          </p:nvPr>
        </p:nvSpPr>
        <p:spPr>
          <a:xfrm>
            <a:off x="3767726" y="2203550"/>
            <a:ext cx="2141100" cy="16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326" name="Google Shape;1326;p90"/>
          <p:cNvSpPr txBox="1">
            <a:spLocks noGrp="1"/>
          </p:cNvSpPr>
          <p:nvPr>
            <p:ph type="title" idx="15"/>
          </p:nvPr>
        </p:nvSpPr>
        <p:spPr>
          <a:xfrm>
            <a:off x="922925" y="841900"/>
            <a:ext cx="2141100" cy="13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1327" name="Google Shape;1327;p90"/>
          <p:cNvCxnSpPr/>
          <p:nvPr/>
        </p:nvCxnSpPr>
        <p:spPr>
          <a:xfrm rot="10800000">
            <a:off x="1352947" y="4439001"/>
            <a:ext cx="159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8" name="Google Shape;1328;p90"/>
          <p:cNvSpPr/>
          <p:nvPr/>
        </p:nvSpPr>
        <p:spPr>
          <a:xfrm>
            <a:off x="13494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329" name="Google Shape;1329;p90"/>
          <p:cNvCxnSpPr/>
          <p:nvPr/>
        </p:nvCxnSpPr>
        <p:spPr>
          <a:xfrm rot="10800000">
            <a:off x="1035365" y="4439000"/>
            <a:ext cx="317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0" name="Google Shape;1330;p90"/>
          <p:cNvSpPr txBox="1">
            <a:spLocks noGrp="1"/>
          </p:cNvSpPr>
          <p:nvPr>
            <p:ph type="subTitle" idx="16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331" name="Google Shape;1331;p90"/>
          <p:cNvSpPr txBox="1">
            <a:spLocks noGrp="1"/>
          </p:cNvSpPr>
          <p:nvPr>
            <p:ph type="subTitle" idx="17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332" name="Google Shape;1332;p90"/>
          <p:cNvSpPr txBox="1">
            <a:spLocks noGrp="1"/>
          </p:cNvSpPr>
          <p:nvPr>
            <p:ph type="subTitle" idx="18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1333" name="Google Shape;1333;p9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4" name="Google Shape;1334;p9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5" name="Google Shape;1335;p9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6" name="Google Shape;1336;p9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7" name="Google Shape;1337;p9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8" name="Google Shape;1338;p90"/>
          <p:cNvSpPr txBox="1">
            <a:spLocks noGrp="1"/>
          </p:cNvSpPr>
          <p:nvPr>
            <p:ph type="title" idx="19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1339" name="Google Shape;1339;p90"/>
          <p:cNvCxnSpPr/>
          <p:nvPr/>
        </p:nvCxnSpPr>
        <p:spPr>
          <a:xfrm rot="10800000">
            <a:off x="7043347" y="4439001"/>
            <a:ext cx="159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0" name="Google Shape;1340;p90"/>
          <p:cNvSpPr/>
          <p:nvPr/>
        </p:nvSpPr>
        <p:spPr>
          <a:xfrm>
            <a:off x="70398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341" name="Google Shape;1341;p90"/>
          <p:cNvCxnSpPr/>
          <p:nvPr/>
        </p:nvCxnSpPr>
        <p:spPr>
          <a:xfrm rot="10800000">
            <a:off x="6725765" y="4439000"/>
            <a:ext cx="317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2" name="Google Shape;1342;p90"/>
          <p:cNvSpPr txBox="1">
            <a:spLocks noGrp="1"/>
          </p:cNvSpPr>
          <p:nvPr>
            <p:ph type="title" idx="20"/>
          </p:nvPr>
        </p:nvSpPr>
        <p:spPr>
          <a:xfrm>
            <a:off x="6613888" y="841900"/>
            <a:ext cx="2141100" cy="13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1343" name="Google Shape;1343;p90"/>
          <p:cNvCxnSpPr/>
          <p:nvPr/>
        </p:nvCxnSpPr>
        <p:spPr>
          <a:xfrm rot="10800000">
            <a:off x="520800" y="220322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4" name="Google Shape;1344;p90"/>
          <p:cNvSpPr txBox="1">
            <a:spLocks noGrp="1"/>
          </p:cNvSpPr>
          <p:nvPr>
            <p:ph type="title" idx="21"/>
          </p:nvPr>
        </p:nvSpPr>
        <p:spPr>
          <a:xfrm>
            <a:off x="3768413" y="841900"/>
            <a:ext cx="2141100" cy="13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1345" name="Google Shape;1345;p90"/>
          <p:cNvCxnSpPr/>
          <p:nvPr/>
        </p:nvCxnSpPr>
        <p:spPr>
          <a:xfrm rot="10800000">
            <a:off x="4204772" y="4439001"/>
            <a:ext cx="159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6" name="Google Shape;1346;p90"/>
          <p:cNvSpPr/>
          <p:nvPr/>
        </p:nvSpPr>
        <p:spPr>
          <a:xfrm>
            <a:off x="5076315" y="4383492"/>
            <a:ext cx="105900" cy="11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347" name="Google Shape;1347;p90"/>
          <p:cNvCxnSpPr/>
          <p:nvPr/>
        </p:nvCxnSpPr>
        <p:spPr>
          <a:xfrm rot="10800000">
            <a:off x="3887050" y="4439000"/>
            <a:ext cx="1212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8" name="Google Shape;1348;p90"/>
          <p:cNvCxnSpPr/>
          <p:nvPr/>
        </p:nvCxnSpPr>
        <p:spPr>
          <a:xfrm rot="10800000">
            <a:off x="527025" y="38524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PI - ALT 3">
  <p:cSld name="CUSTOM">
    <p:bg>
      <p:bgPr>
        <a:solidFill>
          <a:schemeClr val="lt1"/>
        </a:solidFill>
        <a:effectLst/>
      </p:bgPr>
    </p:bg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0" name="Google Shape;1350;p91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1351" name="Google Shape;1351;p9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52" name="Google Shape;1352;p91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53" name="Google Shape;1353;p91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54" name="Google Shape;1354;p91"/>
          <p:cNvSpPr txBox="1">
            <a:spLocks noGrp="1"/>
          </p:cNvSpPr>
          <p:nvPr>
            <p:ph type="title"/>
          </p:nvPr>
        </p:nvSpPr>
        <p:spPr>
          <a:xfrm>
            <a:off x="4322575" y="1217450"/>
            <a:ext cx="1536300" cy="3483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355" name="Google Shape;1355;p91"/>
          <p:cNvSpPr txBox="1">
            <a:spLocks noGrp="1"/>
          </p:cNvSpPr>
          <p:nvPr>
            <p:ph type="title" idx="2"/>
          </p:nvPr>
        </p:nvSpPr>
        <p:spPr>
          <a:xfrm>
            <a:off x="1040875" y="1217450"/>
            <a:ext cx="3281700" cy="552000"/>
          </a:xfrm>
          <a:prstGeom prst="rect">
            <a:avLst/>
          </a:prstGeom>
        </p:spPr>
        <p:txBody>
          <a:bodyPr spcFirstLastPara="1" wrap="square" lIns="274300" tIns="91425" rIns="18287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56" name="Google Shape;1356;p91"/>
          <p:cNvSpPr txBox="1">
            <a:spLocks noGrp="1"/>
          </p:cNvSpPr>
          <p:nvPr>
            <p:ph type="body" idx="1"/>
          </p:nvPr>
        </p:nvSpPr>
        <p:spPr>
          <a:xfrm>
            <a:off x="1042100" y="1764975"/>
            <a:ext cx="3281700" cy="29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7" name="Google Shape;1357;p91"/>
          <p:cNvSpPr txBox="1">
            <a:spLocks noGrp="1"/>
          </p:cNvSpPr>
          <p:nvPr>
            <p:ph type="subTitle" idx="3"/>
          </p:nvPr>
        </p:nvSpPr>
        <p:spPr>
          <a:xfrm>
            <a:off x="1040400" y="334925"/>
            <a:ext cx="7582500" cy="3351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358" name="Google Shape;1358;p91"/>
          <p:cNvSpPr txBox="1">
            <a:spLocks noGrp="1"/>
          </p:cNvSpPr>
          <p:nvPr>
            <p:ph type="title" idx="4"/>
          </p:nvPr>
        </p:nvSpPr>
        <p:spPr>
          <a:xfrm flipH="1">
            <a:off x="1046175" y="670000"/>
            <a:ext cx="7576500" cy="547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9" name="Google Shape;1359;p91"/>
          <p:cNvSpPr/>
          <p:nvPr/>
        </p:nvSpPr>
        <p:spPr>
          <a:xfrm>
            <a:off x="4324853" y="1916138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91"/>
          <p:cNvSpPr/>
          <p:nvPr/>
        </p:nvSpPr>
        <p:spPr>
          <a:xfrm>
            <a:off x="4324853" y="2613500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1" name="Google Shape;1361;p91"/>
          <p:cNvCxnSpPr/>
          <p:nvPr/>
        </p:nvCxnSpPr>
        <p:spPr>
          <a:xfrm rot="10800000">
            <a:off x="4324673" y="1567065"/>
            <a:ext cx="429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2" name="Google Shape;1362;p91"/>
          <p:cNvCxnSpPr/>
          <p:nvPr/>
        </p:nvCxnSpPr>
        <p:spPr>
          <a:xfrm rot="10800000">
            <a:off x="4324066" y="1915280"/>
            <a:ext cx="429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3" name="Google Shape;1363;p91"/>
          <p:cNvCxnSpPr/>
          <p:nvPr/>
        </p:nvCxnSpPr>
        <p:spPr>
          <a:xfrm rot="10800000">
            <a:off x="4324066" y="2264445"/>
            <a:ext cx="429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4" name="Google Shape;1364;p91"/>
          <p:cNvCxnSpPr/>
          <p:nvPr/>
        </p:nvCxnSpPr>
        <p:spPr>
          <a:xfrm rot="10800000">
            <a:off x="4324066" y="2612660"/>
            <a:ext cx="429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5" name="Google Shape;1365;p91"/>
          <p:cNvCxnSpPr/>
          <p:nvPr/>
        </p:nvCxnSpPr>
        <p:spPr>
          <a:xfrm rot="10800000">
            <a:off x="4323597" y="2961825"/>
            <a:ext cx="429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6" name="Google Shape;1366;p91"/>
          <p:cNvCxnSpPr/>
          <p:nvPr/>
        </p:nvCxnSpPr>
        <p:spPr>
          <a:xfrm rot="10800000">
            <a:off x="4324048" y="3311115"/>
            <a:ext cx="429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7" name="Google Shape;1367;p91"/>
          <p:cNvCxnSpPr/>
          <p:nvPr/>
        </p:nvCxnSpPr>
        <p:spPr>
          <a:xfrm rot="10800000">
            <a:off x="4323441" y="3659330"/>
            <a:ext cx="429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8" name="Google Shape;1368;p91"/>
          <p:cNvCxnSpPr/>
          <p:nvPr/>
        </p:nvCxnSpPr>
        <p:spPr>
          <a:xfrm rot="10800000">
            <a:off x="4323441" y="4008495"/>
            <a:ext cx="429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9" name="Google Shape;1369;p91"/>
          <p:cNvCxnSpPr/>
          <p:nvPr/>
        </p:nvCxnSpPr>
        <p:spPr>
          <a:xfrm rot="10800000">
            <a:off x="4323441" y="4356710"/>
            <a:ext cx="429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0" name="Google Shape;1370;p91"/>
          <p:cNvCxnSpPr/>
          <p:nvPr/>
        </p:nvCxnSpPr>
        <p:spPr>
          <a:xfrm rot="10800000">
            <a:off x="4322972" y="4705875"/>
            <a:ext cx="4298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1" name="Google Shape;1371;p91"/>
          <p:cNvSpPr txBox="1">
            <a:spLocks noGrp="1"/>
          </p:cNvSpPr>
          <p:nvPr>
            <p:ph type="subTitle" idx="5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2" name="Google Shape;1372;p91"/>
          <p:cNvSpPr txBox="1">
            <a:spLocks noGrp="1"/>
          </p:cNvSpPr>
          <p:nvPr>
            <p:ph type="subTitle" idx="6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3" name="Google Shape;1373;p91"/>
          <p:cNvSpPr txBox="1">
            <a:spLocks noGrp="1"/>
          </p:cNvSpPr>
          <p:nvPr>
            <p:ph type="subTitle" idx="7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374" name="Google Shape;1374;p9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5" name="Google Shape;1375;p9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6" name="Google Shape;1376;p9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7" name="Google Shape;1377;p9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8" name="Google Shape;1378;p9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9" name="Google Shape;1379;p91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0" name="Google Shape;1380;p91"/>
          <p:cNvCxnSpPr/>
          <p:nvPr/>
        </p:nvCxnSpPr>
        <p:spPr>
          <a:xfrm>
            <a:off x="4322575" y="1217450"/>
            <a:ext cx="0" cy="3926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8622700" y="334850"/>
            <a:ext cx="0" cy="4809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2" name="Google Shape;1382;p91"/>
          <p:cNvSpPr txBox="1">
            <a:spLocks noGrp="1"/>
          </p:cNvSpPr>
          <p:nvPr>
            <p:ph type="title" idx="8"/>
          </p:nvPr>
        </p:nvSpPr>
        <p:spPr>
          <a:xfrm>
            <a:off x="4322575" y="1566800"/>
            <a:ext cx="1536300" cy="3483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383" name="Google Shape;1383;p91"/>
          <p:cNvSpPr txBox="1">
            <a:spLocks noGrp="1"/>
          </p:cNvSpPr>
          <p:nvPr>
            <p:ph type="title" idx="9"/>
          </p:nvPr>
        </p:nvSpPr>
        <p:spPr>
          <a:xfrm>
            <a:off x="4322575" y="1915625"/>
            <a:ext cx="1536300" cy="3483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384" name="Google Shape;1384;p91"/>
          <p:cNvSpPr txBox="1">
            <a:spLocks noGrp="1"/>
          </p:cNvSpPr>
          <p:nvPr>
            <p:ph type="title" idx="13"/>
          </p:nvPr>
        </p:nvSpPr>
        <p:spPr>
          <a:xfrm>
            <a:off x="4322575" y="2264975"/>
            <a:ext cx="1536300" cy="3483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385" name="Google Shape;1385;p91"/>
          <p:cNvSpPr txBox="1">
            <a:spLocks noGrp="1"/>
          </p:cNvSpPr>
          <p:nvPr>
            <p:ph type="title" idx="14"/>
          </p:nvPr>
        </p:nvSpPr>
        <p:spPr>
          <a:xfrm>
            <a:off x="4322575" y="2613638"/>
            <a:ext cx="1536300" cy="3483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386" name="Google Shape;1386;p91"/>
          <p:cNvSpPr txBox="1">
            <a:spLocks noGrp="1"/>
          </p:cNvSpPr>
          <p:nvPr>
            <p:ph type="title" idx="15"/>
          </p:nvPr>
        </p:nvSpPr>
        <p:spPr>
          <a:xfrm>
            <a:off x="7084775" y="1217450"/>
            <a:ext cx="1536300" cy="3483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387" name="Google Shape;1387;p91"/>
          <p:cNvSpPr txBox="1">
            <a:spLocks noGrp="1"/>
          </p:cNvSpPr>
          <p:nvPr>
            <p:ph type="title" idx="16"/>
          </p:nvPr>
        </p:nvSpPr>
        <p:spPr>
          <a:xfrm>
            <a:off x="7084775" y="1566800"/>
            <a:ext cx="1536300" cy="3483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388" name="Google Shape;1388;p91"/>
          <p:cNvSpPr txBox="1">
            <a:spLocks noGrp="1"/>
          </p:cNvSpPr>
          <p:nvPr>
            <p:ph type="title" idx="17"/>
          </p:nvPr>
        </p:nvSpPr>
        <p:spPr>
          <a:xfrm>
            <a:off x="7084775" y="1915625"/>
            <a:ext cx="1536300" cy="3483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389" name="Google Shape;1389;p91"/>
          <p:cNvSpPr txBox="1">
            <a:spLocks noGrp="1"/>
          </p:cNvSpPr>
          <p:nvPr>
            <p:ph type="title" idx="18"/>
          </p:nvPr>
        </p:nvSpPr>
        <p:spPr>
          <a:xfrm>
            <a:off x="7084775" y="2264975"/>
            <a:ext cx="1536300" cy="3483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390" name="Google Shape;1390;p91"/>
          <p:cNvSpPr txBox="1">
            <a:spLocks noGrp="1"/>
          </p:cNvSpPr>
          <p:nvPr>
            <p:ph type="title" idx="19"/>
          </p:nvPr>
        </p:nvSpPr>
        <p:spPr>
          <a:xfrm>
            <a:off x="7084775" y="2613638"/>
            <a:ext cx="1536300" cy="3483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ds w/ images">
  <p:cSld name="BLANK_1_1_1_1_1_1_1_1_1_1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grpSp>
        <p:nvGrpSpPr>
          <p:cNvPr id="136" name="Google Shape;136;p10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38" name="Google Shape;138;p10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39" name="Google Shape;139;p1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1" name="Google Shape;141;p10"/>
          <p:cNvSpPr>
            <a:spLocks noGrp="1"/>
          </p:cNvSpPr>
          <p:nvPr>
            <p:ph type="pic" idx="4"/>
          </p:nvPr>
        </p:nvSpPr>
        <p:spPr>
          <a:xfrm>
            <a:off x="426700" y="1896600"/>
            <a:ext cx="665400" cy="685500"/>
          </a:xfrm>
          <a:prstGeom prst="roundRect">
            <a:avLst>
              <a:gd name="adj" fmla="val 17601"/>
            </a:avLst>
          </a:prstGeom>
          <a:noFill/>
          <a:ln>
            <a:noFill/>
          </a:ln>
        </p:spPr>
      </p:sp>
      <p:sp>
        <p:nvSpPr>
          <p:cNvPr id="142" name="Google Shape;142;p10"/>
          <p:cNvSpPr txBox="1">
            <a:spLocks noGrp="1"/>
          </p:cNvSpPr>
          <p:nvPr>
            <p:ph type="subTitle" idx="5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43" name="Google Shape;143;p10"/>
          <p:cNvSpPr txBox="1">
            <a:spLocks noGrp="1"/>
          </p:cNvSpPr>
          <p:nvPr>
            <p:ph type="subTitle" idx="6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body" idx="7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145" name="Google Shape;145;p10"/>
          <p:cNvSpPr>
            <a:spLocks noGrp="1"/>
          </p:cNvSpPr>
          <p:nvPr>
            <p:ph type="pic" idx="8"/>
          </p:nvPr>
        </p:nvSpPr>
        <p:spPr>
          <a:xfrm>
            <a:off x="2621800" y="1896600"/>
            <a:ext cx="665400" cy="685500"/>
          </a:xfrm>
          <a:prstGeom prst="roundRect">
            <a:avLst>
              <a:gd name="adj" fmla="val 17601"/>
            </a:avLst>
          </a:prstGeom>
          <a:noFill/>
          <a:ln>
            <a:noFill/>
          </a:ln>
        </p:spPr>
      </p:sp>
      <p:sp>
        <p:nvSpPr>
          <p:cNvPr id="146" name="Google Shape;146;p10"/>
          <p:cNvSpPr txBox="1">
            <a:spLocks noGrp="1"/>
          </p:cNvSpPr>
          <p:nvPr>
            <p:ph type="subTitle" idx="9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47" name="Google Shape;147;p10"/>
          <p:cNvSpPr txBox="1">
            <a:spLocks noGrp="1"/>
          </p:cNvSpPr>
          <p:nvPr>
            <p:ph type="subTitle" idx="13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48" name="Google Shape;148;p10"/>
          <p:cNvSpPr txBox="1">
            <a:spLocks noGrp="1"/>
          </p:cNvSpPr>
          <p:nvPr>
            <p:ph type="body" idx="14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149" name="Google Shape;149;p10"/>
          <p:cNvSpPr>
            <a:spLocks noGrp="1"/>
          </p:cNvSpPr>
          <p:nvPr>
            <p:ph type="pic" idx="15"/>
          </p:nvPr>
        </p:nvSpPr>
        <p:spPr>
          <a:xfrm>
            <a:off x="4816900" y="1896600"/>
            <a:ext cx="665400" cy="685500"/>
          </a:xfrm>
          <a:prstGeom prst="roundRect">
            <a:avLst>
              <a:gd name="adj" fmla="val 17601"/>
            </a:avLst>
          </a:prstGeom>
          <a:noFill/>
          <a:ln>
            <a:noFill/>
          </a:ln>
        </p:spPr>
      </p:sp>
      <p:sp>
        <p:nvSpPr>
          <p:cNvPr id="150" name="Google Shape;150;p10"/>
          <p:cNvSpPr txBox="1">
            <a:spLocks noGrp="1"/>
          </p:cNvSpPr>
          <p:nvPr>
            <p:ph type="subTitle" idx="16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51" name="Google Shape;151;p10"/>
          <p:cNvSpPr txBox="1">
            <a:spLocks noGrp="1"/>
          </p:cNvSpPr>
          <p:nvPr>
            <p:ph type="subTitle" idx="17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52" name="Google Shape;152;p10"/>
          <p:cNvSpPr txBox="1">
            <a:spLocks noGrp="1"/>
          </p:cNvSpPr>
          <p:nvPr>
            <p:ph type="body" idx="18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153" name="Google Shape;153;p10"/>
          <p:cNvSpPr>
            <a:spLocks noGrp="1"/>
          </p:cNvSpPr>
          <p:nvPr>
            <p:ph type="pic" idx="19"/>
          </p:nvPr>
        </p:nvSpPr>
        <p:spPr>
          <a:xfrm>
            <a:off x="7012000" y="1896600"/>
            <a:ext cx="665400" cy="685500"/>
          </a:xfrm>
          <a:prstGeom prst="roundRect">
            <a:avLst>
              <a:gd name="adj" fmla="val 17601"/>
            </a:avLst>
          </a:prstGeom>
          <a:noFill/>
          <a:ln>
            <a:noFill/>
          </a:ln>
        </p:spPr>
      </p:sp>
      <p:sp>
        <p:nvSpPr>
          <p:cNvPr id="154" name="Google Shape;154;p10"/>
          <p:cNvSpPr txBox="1">
            <a:spLocks noGrp="1"/>
          </p:cNvSpPr>
          <p:nvPr>
            <p:ph type="subTitle" idx="20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55" name="Google Shape;155;p10"/>
          <p:cNvSpPr txBox="1">
            <a:spLocks noGrp="1"/>
          </p:cNvSpPr>
          <p:nvPr>
            <p:ph type="subTitle" idx="21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56" name="Google Shape;156;p10"/>
          <p:cNvSpPr txBox="1">
            <a:spLocks noGrp="1"/>
          </p:cNvSpPr>
          <p:nvPr>
            <p:ph type="body" idx="22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157" name="Google Shape;157;p1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9" name="Google Shape;159;p1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">
    <p:bg>
      <p:bgPr>
        <a:solidFill>
          <a:schemeClr val="lt2"/>
        </a:solidFill>
        <a:effectLst/>
      </p:bgPr>
    </p:bg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92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1393" name="Google Shape;1393;p9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94" name="Google Shape;1394;p92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95" name="Google Shape;1395;p92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96" name="Google Shape;1396;p92"/>
          <p:cNvSpPr txBox="1">
            <a:spLocks noGrp="1"/>
          </p:cNvSpPr>
          <p:nvPr>
            <p:ph type="body" idx="1"/>
          </p:nvPr>
        </p:nvSpPr>
        <p:spPr>
          <a:xfrm>
            <a:off x="1040725" y="1217500"/>
            <a:ext cx="3578100" cy="3652500"/>
          </a:xfrm>
          <a:prstGeom prst="rect">
            <a:avLst/>
          </a:prstGeom>
        </p:spPr>
        <p:txBody>
          <a:bodyPr spcFirstLastPara="1" wrap="square" lIns="274300" tIns="365750" rIns="365750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397" name="Google Shape;1397;p92"/>
          <p:cNvSpPr/>
          <p:nvPr/>
        </p:nvSpPr>
        <p:spPr>
          <a:xfrm>
            <a:off x="5019250" y="1217450"/>
            <a:ext cx="4124700" cy="394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398" name="Google Shape;1398;p92"/>
          <p:cNvCxnSpPr/>
          <p:nvPr/>
        </p:nvCxnSpPr>
        <p:spPr>
          <a:xfrm>
            <a:off x="5019250" y="1217450"/>
            <a:ext cx="0" cy="3941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9" name="Google Shape;1399;p92"/>
          <p:cNvSpPr txBox="1">
            <a:spLocks noGrp="1"/>
          </p:cNvSpPr>
          <p:nvPr>
            <p:ph type="subTitle" idx="2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400" name="Google Shape;1400;p92"/>
          <p:cNvSpPr txBox="1">
            <a:spLocks noGrp="1"/>
          </p:cNvSpPr>
          <p:nvPr>
            <p:ph type="subTitle" idx="3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401" name="Google Shape;1401;p92"/>
          <p:cNvSpPr txBox="1">
            <a:spLocks noGrp="1"/>
          </p:cNvSpPr>
          <p:nvPr>
            <p:ph type="subTitle" idx="4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1402" name="Google Shape;1402;p9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3" name="Google Shape;1403;p9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4" name="Google Shape;1404;p9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5" name="Google Shape;1405;p9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6" name="Google Shape;1406;p9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7" name="Google Shape;1407;p92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8" name="Google Shape;1408;p92"/>
          <p:cNvSpPr txBox="1">
            <a:spLocks noGrp="1"/>
          </p:cNvSpPr>
          <p:nvPr>
            <p:ph type="title"/>
          </p:nvPr>
        </p:nvSpPr>
        <p:spPr>
          <a:xfrm flipH="1">
            <a:off x="1046175" y="670001"/>
            <a:ext cx="7576500" cy="5475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9" name="Google Shape;1409;p92"/>
          <p:cNvSpPr txBox="1">
            <a:spLocks noGrp="1"/>
          </p:cNvSpPr>
          <p:nvPr>
            <p:ph type="subTitle" idx="5"/>
          </p:nvPr>
        </p:nvSpPr>
        <p:spPr>
          <a:xfrm>
            <a:off x="1045950" y="334925"/>
            <a:ext cx="7577100" cy="3351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410" name="Google Shape;1410;p92"/>
          <p:cNvSpPr txBox="1">
            <a:spLocks noGrp="1"/>
          </p:cNvSpPr>
          <p:nvPr>
            <p:ph type="title" idx="6"/>
          </p:nvPr>
        </p:nvSpPr>
        <p:spPr>
          <a:xfrm>
            <a:off x="5019250" y="2654100"/>
            <a:ext cx="1940700" cy="8124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>
            <a:endParaRPr/>
          </a:p>
        </p:txBody>
      </p:sp>
      <p:sp>
        <p:nvSpPr>
          <p:cNvPr id="1411" name="Google Shape;1411;p92"/>
          <p:cNvSpPr txBox="1">
            <a:spLocks noGrp="1"/>
          </p:cNvSpPr>
          <p:nvPr>
            <p:ph type="subTitle" idx="7"/>
          </p:nvPr>
        </p:nvSpPr>
        <p:spPr>
          <a:xfrm>
            <a:off x="5019275" y="3466500"/>
            <a:ext cx="1940700" cy="227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92"/>
          <p:cNvSpPr txBox="1">
            <a:spLocks noGrp="1"/>
          </p:cNvSpPr>
          <p:nvPr>
            <p:ph type="title" idx="8"/>
          </p:nvPr>
        </p:nvSpPr>
        <p:spPr>
          <a:xfrm>
            <a:off x="6959938" y="2654100"/>
            <a:ext cx="1940700" cy="8124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>
            <a:endParaRPr/>
          </a:p>
        </p:txBody>
      </p:sp>
      <p:sp>
        <p:nvSpPr>
          <p:cNvPr id="1413" name="Google Shape;1413;p92"/>
          <p:cNvSpPr txBox="1">
            <a:spLocks noGrp="1"/>
          </p:cNvSpPr>
          <p:nvPr>
            <p:ph type="subTitle" idx="9"/>
          </p:nvPr>
        </p:nvSpPr>
        <p:spPr>
          <a:xfrm>
            <a:off x="6959963" y="3466500"/>
            <a:ext cx="1940700" cy="227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>
            <a:endParaRPr/>
          </a:p>
        </p:txBody>
      </p:sp>
      <p:sp>
        <p:nvSpPr>
          <p:cNvPr id="1414" name="Google Shape;1414;p92"/>
          <p:cNvSpPr txBox="1">
            <a:spLocks noGrp="1"/>
          </p:cNvSpPr>
          <p:nvPr>
            <p:ph type="subTitle" idx="13"/>
          </p:nvPr>
        </p:nvSpPr>
        <p:spPr>
          <a:xfrm>
            <a:off x="5019275" y="4642725"/>
            <a:ext cx="1940700" cy="227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>
            <a:endParaRPr/>
          </a:p>
        </p:txBody>
      </p:sp>
      <p:sp>
        <p:nvSpPr>
          <p:cNvPr id="1415" name="Google Shape;1415;p92"/>
          <p:cNvSpPr txBox="1">
            <a:spLocks noGrp="1"/>
          </p:cNvSpPr>
          <p:nvPr>
            <p:ph type="title" idx="14"/>
          </p:nvPr>
        </p:nvSpPr>
        <p:spPr>
          <a:xfrm>
            <a:off x="5019250" y="3830325"/>
            <a:ext cx="1940700" cy="8124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>
            <a:endParaRPr/>
          </a:p>
        </p:txBody>
      </p:sp>
      <p:sp>
        <p:nvSpPr>
          <p:cNvPr id="1416" name="Google Shape;1416;p92"/>
          <p:cNvSpPr txBox="1">
            <a:spLocks noGrp="1"/>
          </p:cNvSpPr>
          <p:nvPr>
            <p:ph type="title" idx="15"/>
          </p:nvPr>
        </p:nvSpPr>
        <p:spPr>
          <a:xfrm>
            <a:off x="6959938" y="3830325"/>
            <a:ext cx="1940700" cy="812400"/>
          </a:xfrm>
          <a:prstGeom prst="rect">
            <a:avLst/>
          </a:prstGeom>
        </p:spPr>
        <p:txBody>
          <a:bodyPr spcFirstLastPara="1" wrap="square" lIns="274300" tIns="91425" rIns="18287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>
            <a:endParaRPr/>
          </a:p>
        </p:txBody>
      </p:sp>
      <p:sp>
        <p:nvSpPr>
          <p:cNvPr id="1417" name="Google Shape;1417;p92"/>
          <p:cNvSpPr txBox="1">
            <a:spLocks noGrp="1"/>
          </p:cNvSpPr>
          <p:nvPr>
            <p:ph type="subTitle" idx="16"/>
          </p:nvPr>
        </p:nvSpPr>
        <p:spPr>
          <a:xfrm>
            <a:off x="6959963" y="4642725"/>
            <a:ext cx="1940700" cy="227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>
            <a:endParaRPr/>
          </a:p>
        </p:txBody>
      </p:sp>
      <p:sp>
        <p:nvSpPr>
          <p:cNvPr id="1418" name="Google Shape;1418;p92"/>
          <p:cNvSpPr txBox="1">
            <a:spLocks noGrp="1"/>
          </p:cNvSpPr>
          <p:nvPr>
            <p:ph type="subTitle" idx="17"/>
          </p:nvPr>
        </p:nvSpPr>
        <p:spPr>
          <a:xfrm>
            <a:off x="5019275" y="1217450"/>
            <a:ext cx="3603300" cy="678000"/>
          </a:xfrm>
          <a:prstGeom prst="rect">
            <a:avLst/>
          </a:prstGeom>
        </p:spPr>
        <p:txBody>
          <a:bodyPr spcFirstLastPara="1" wrap="square" lIns="274300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ganizational Update - Employees highlight">
  <p:cSld name="CUSTOM_2">
    <p:bg>
      <p:bgPr>
        <a:solidFill>
          <a:schemeClr val="lt2"/>
        </a:solidFill>
        <a:effectLst/>
      </p:bgPr>
    </p:bg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93"/>
          <p:cNvSpPr>
            <a:spLocks noGrp="1"/>
          </p:cNvSpPr>
          <p:nvPr>
            <p:ph type="pic" idx="2"/>
          </p:nvPr>
        </p:nvSpPr>
        <p:spPr>
          <a:xfrm>
            <a:off x="5212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421" name="Google Shape;1421;p93"/>
          <p:cNvSpPr>
            <a:spLocks noGrp="1"/>
          </p:cNvSpPr>
          <p:nvPr>
            <p:ph type="pic" idx="3"/>
          </p:nvPr>
        </p:nvSpPr>
        <p:spPr>
          <a:xfrm>
            <a:off x="33957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422" name="Google Shape;1422;p93"/>
          <p:cNvSpPr>
            <a:spLocks noGrp="1"/>
          </p:cNvSpPr>
          <p:nvPr>
            <p:ph type="pic" idx="4"/>
          </p:nvPr>
        </p:nvSpPr>
        <p:spPr>
          <a:xfrm>
            <a:off x="6269136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423" name="Google Shape;1423;p93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424" name="Google Shape;1424;p93"/>
          <p:cNvSpPr txBox="1">
            <a:spLocks noGrp="1"/>
          </p:cNvSpPr>
          <p:nvPr>
            <p:ph type="subTitle" idx="5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425" name="Google Shape;1425;p93"/>
          <p:cNvSpPr txBox="1">
            <a:spLocks noGrp="1"/>
          </p:cNvSpPr>
          <p:nvPr>
            <p:ph type="subTitle" idx="6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426" name="Google Shape;1426;p93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>
            <a:endParaRPr/>
          </a:p>
        </p:txBody>
      </p:sp>
      <p:cxnSp>
        <p:nvCxnSpPr>
          <p:cNvPr id="1427" name="Google Shape;1427;p9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8" name="Google Shape;1428;p9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9" name="Google Shape;1429;p9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0" name="Google Shape;1430;p9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1" name="Google Shape;1431;p9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2" name="Google Shape;1432;p93"/>
          <p:cNvSpPr txBox="1">
            <a:spLocks noGrp="1"/>
          </p:cNvSpPr>
          <p:nvPr>
            <p:ph type="title" idx="7"/>
          </p:nvPr>
        </p:nvSpPr>
        <p:spPr>
          <a:xfrm>
            <a:off x="526800" y="846475"/>
            <a:ext cx="2868900" cy="1168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0" rIns="182875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433" name="Google Shape;1433;p93"/>
          <p:cNvSpPr txBox="1">
            <a:spLocks noGrp="1"/>
          </p:cNvSpPr>
          <p:nvPr>
            <p:ph type="title" idx="8"/>
          </p:nvPr>
        </p:nvSpPr>
        <p:spPr>
          <a:xfrm>
            <a:off x="3395769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0" rIns="182875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434" name="Google Shape;1434;p93"/>
          <p:cNvSpPr txBox="1">
            <a:spLocks noGrp="1"/>
          </p:cNvSpPr>
          <p:nvPr>
            <p:ph type="title" idx="9"/>
          </p:nvPr>
        </p:nvSpPr>
        <p:spPr>
          <a:xfrm>
            <a:off x="6269150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0" rIns="182875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pcoming Project - Timeline ">
  <p:cSld name="CUSTOM_3">
    <p:bg>
      <p:bgPr>
        <a:solidFill>
          <a:schemeClr val="lt2"/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94"/>
          <p:cNvSpPr txBox="1">
            <a:spLocks noGrp="1"/>
          </p:cNvSpPr>
          <p:nvPr>
            <p:ph type="title"/>
          </p:nvPr>
        </p:nvSpPr>
        <p:spPr>
          <a:xfrm>
            <a:off x="6995500" y="1307575"/>
            <a:ext cx="2148300" cy="112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91425" rIns="18287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437" name="Google Shape;1437;p94"/>
          <p:cNvSpPr txBox="1">
            <a:spLocks noGrp="1"/>
          </p:cNvSpPr>
          <p:nvPr>
            <p:ph type="title" idx="2"/>
          </p:nvPr>
        </p:nvSpPr>
        <p:spPr>
          <a:xfrm>
            <a:off x="48390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91425" rIns="18287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438" name="Google Shape;1438;p94"/>
          <p:cNvSpPr txBox="1">
            <a:spLocks noGrp="1"/>
          </p:cNvSpPr>
          <p:nvPr>
            <p:ph type="title" idx="3"/>
          </p:nvPr>
        </p:nvSpPr>
        <p:spPr>
          <a:xfrm>
            <a:off x="26835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91425" rIns="18287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439" name="Google Shape;1439;p94"/>
          <p:cNvSpPr txBox="1">
            <a:spLocks noGrp="1"/>
          </p:cNvSpPr>
          <p:nvPr>
            <p:ph type="title" idx="4"/>
          </p:nvPr>
        </p:nvSpPr>
        <p:spPr>
          <a:xfrm>
            <a:off x="521350" y="1307575"/>
            <a:ext cx="2161800" cy="112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91425" rIns="18287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440" name="Google Shape;1440;p94"/>
          <p:cNvSpPr txBox="1">
            <a:spLocks noGrp="1"/>
          </p:cNvSpPr>
          <p:nvPr>
            <p:ph type="body" idx="1"/>
          </p:nvPr>
        </p:nvSpPr>
        <p:spPr>
          <a:xfrm>
            <a:off x="6995400" y="2606275"/>
            <a:ext cx="2148300" cy="2290500"/>
          </a:xfrm>
          <a:prstGeom prst="rect">
            <a:avLst/>
          </a:prstGeom>
        </p:spPr>
        <p:txBody>
          <a:bodyPr spcFirstLastPara="1" wrap="square" lIns="182875" tIns="0" rIns="274300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441" name="Google Shape;1441;p94"/>
          <p:cNvSpPr txBox="1">
            <a:spLocks noGrp="1"/>
          </p:cNvSpPr>
          <p:nvPr>
            <p:ph type="body" idx="5"/>
          </p:nvPr>
        </p:nvSpPr>
        <p:spPr>
          <a:xfrm>
            <a:off x="4838950" y="2606275"/>
            <a:ext cx="2155500" cy="2290500"/>
          </a:xfrm>
          <a:prstGeom prst="rect">
            <a:avLst/>
          </a:prstGeom>
        </p:spPr>
        <p:txBody>
          <a:bodyPr spcFirstLastPara="1" wrap="square" lIns="182875" tIns="0" rIns="274300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442" name="Google Shape;1442;p94"/>
          <p:cNvSpPr txBox="1">
            <a:spLocks noGrp="1"/>
          </p:cNvSpPr>
          <p:nvPr>
            <p:ph type="body" idx="6"/>
          </p:nvPr>
        </p:nvSpPr>
        <p:spPr>
          <a:xfrm>
            <a:off x="2683450" y="2606275"/>
            <a:ext cx="2155500" cy="2290500"/>
          </a:xfrm>
          <a:prstGeom prst="rect">
            <a:avLst/>
          </a:prstGeom>
        </p:spPr>
        <p:txBody>
          <a:bodyPr spcFirstLastPara="1" wrap="square" lIns="182875" tIns="0" rIns="274300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443" name="Google Shape;1443;p94"/>
          <p:cNvSpPr txBox="1">
            <a:spLocks noGrp="1"/>
          </p:cNvSpPr>
          <p:nvPr>
            <p:ph type="body" idx="7"/>
          </p:nvPr>
        </p:nvSpPr>
        <p:spPr>
          <a:xfrm>
            <a:off x="521250" y="2606275"/>
            <a:ext cx="2161800" cy="2290500"/>
          </a:xfrm>
          <a:prstGeom prst="rect">
            <a:avLst/>
          </a:prstGeom>
        </p:spPr>
        <p:txBody>
          <a:bodyPr spcFirstLastPara="1" wrap="square" lIns="182875" tIns="0" rIns="274300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1444" name="Google Shape;1444;p94"/>
          <p:cNvCxnSpPr/>
          <p:nvPr/>
        </p:nvCxnSpPr>
        <p:spPr>
          <a:xfrm>
            <a:off x="4839075" y="1307575"/>
            <a:ext cx="0" cy="3836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5" name="Google Shape;1445;p94"/>
          <p:cNvCxnSpPr/>
          <p:nvPr/>
        </p:nvCxnSpPr>
        <p:spPr>
          <a:xfrm>
            <a:off x="6995025" y="1307575"/>
            <a:ext cx="0" cy="3836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6" name="Google Shape;1446;p94"/>
          <p:cNvCxnSpPr/>
          <p:nvPr/>
        </p:nvCxnSpPr>
        <p:spPr>
          <a:xfrm>
            <a:off x="2683125" y="1307575"/>
            <a:ext cx="0" cy="3836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7" name="Google Shape;1447;p94"/>
          <p:cNvSpPr txBox="1">
            <a:spLocks noGrp="1"/>
          </p:cNvSpPr>
          <p:nvPr>
            <p:ph type="subTitle" idx="8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448" name="Google Shape;1448;p94"/>
          <p:cNvSpPr txBox="1">
            <a:spLocks noGrp="1"/>
          </p:cNvSpPr>
          <p:nvPr>
            <p:ph type="title" idx="9"/>
          </p:nvPr>
        </p:nvSpPr>
        <p:spPr>
          <a:xfrm flipH="1">
            <a:off x="521450" y="666257"/>
            <a:ext cx="81012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9" name="Google Shape;1449;p94"/>
          <p:cNvSpPr txBox="1">
            <a:spLocks noGrp="1"/>
          </p:cNvSpPr>
          <p:nvPr>
            <p:ph type="subTitle" idx="13"/>
          </p:nvPr>
        </p:nvSpPr>
        <p:spPr>
          <a:xfrm>
            <a:off x="521250" y="334925"/>
            <a:ext cx="8101800" cy="3312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1450" name="Google Shape;1450;p9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1" name="Google Shape;1451;p9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2" name="Google Shape;1452;p9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3" name="Google Shape;1453;p9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4" name="Google Shape;1454;p94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5" name="Google Shape;1455;p94"/>
          <p:cNvSpPr txBox="1">
            <a:spLocks noGrp="1"/>
          </p:cNvSpPr>
          <p:nvPr>
            <p:ph type="subTitle" idx="14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456" name="Google Shape;1456;p94"/>
          <p:cNvSpPr txBox="1">
            <a:spLocks noGrp="1"/>
          </p:cNvSpPr>
          <p:nvPr>
            <p:ph type="subTitle" idx="15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LT 1">
  <p:cSld name="BLANK_1_1_1_1_1_1_1_1_1_1_2_1">
    <p:bg>
      <p:bgPr>
        <a:solidFill>
          <a:schemeClr val="dk2"/>
        </a:solidFill>
        <a:effectLst/>
      </p:bgPr>
    </p:bg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95"/>
          <p:cNvSpPr txBox="1">
            <a:spLocks noGrp="1"/>
          </p:cNvSpPr>
          <p:nvPr>
            <p:ph type="subTitle" idx="1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9" name="Google Shape;1459;p95"/>
          <p:cNvSpPr txBox="1">
            <a:spLocks noGrp="1"/>
          </p:cNvSpPr>
          <p:nvPr>
            <p:ph type="subTitle" idx="2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0" name="Google Shape;1460;p95"/>
          <p:cNvSpPr txBox="1">
            <a:spLocks noGrp="1"/>
          </p:cNvSpPr>
          <p:nvPr>
            <p:ph type="subTitle" idx="3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461" name="Google Shape;1461;p9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2" name="Google Shape;1462;p9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3" name="Google Shape;1463;p9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4" name="Google Shape;1464;p9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">
  <p:cSld name="BLANK_1_1_1_1_1_1_1_1_1_1_2_1_1">
    <p:bg>
      <p:bgPr>
        <a:solidFill>
          <a:schemeClr val="lt2"/>
        </a:solidFill>
        <a:effectLst/>
      </p:bgPr>
    </p:bg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6" name="Google Shape;1466;p9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7" name="Google Shape;1467;p9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8" name="Google Shape;1468;p9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9" name="Google Shape;1469;p9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LT 2">
  <p:cSld name="BLANK_1_1_1_1_1_1_1_1_1_1_2_1_1_1">
    <p:bg>
      <p:bgPr>
        <a:solidFill>
          <a:schemeClr val="lt2"/>
        </a:solidFill>
        <a:effectLst/>
      </p:bgPr>
    </p:bg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97"/>
          <p:cNvSpPr txBox="1">
            <a:spLocks noGrp="1"/>
          </p:cNvSpPr>
          <p:nvPr>
            <p:ph type="subTitle" idx="1"/>
          </p:nvPr>
        </p:nvSpPr>
        <p:spPr>
          <a:xfrm>
            <a:off x="5208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472" name="Google Shape;1472;p97"/>
          <p:cNvSpPr txBox="1">
            <a:spLocks noGrp="1"/>
          </p:cNvSpPr>
          <p:nvPr>
            <p:ph type="subTitle" idx="2"/>
          </p:nvPr>
        </p:nvSpPr>
        <p:spPr>
          <a:xfrm>
            <a:off x="408925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473" name="Google Shape;1473;p97"/>
          <p:cNvSpPr txBox="1">
            <a:spLocks noGrp="1"/>
          </p:cNvSpPr>
          <p:nvPr>
            <p:ph type="subTitle" idx="3"/>
          </p:nvPr>
        </p:nvSpPr>
        <p:spPr>
          <a:xfrm>
            <a:off x="6773250" y="-175"/>
            <a:ext cx="1848900" cy="3351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1474" name="Google Shape;1474;p97"/>
          <p:cNvCxnSpPr/>
          <p:nvPr/>
        </p:nvCxnSpPr>
        <p:spPr>
          <a:xfrm>
            <a:off x="5208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5" name="Google Shape;1475;p97"/>
          <p:cNvCxnSpPr/>
          <p:nvPr/>
        </p:nvCxnSpPr>
        <p:spPr>
          <a:xfrm>
            <a:off x="52080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6" name="Google Shape;1476;p97"/>
          <p:cNvCxnSpPr/>
          <p:nvPr/>
        </p:nvCxnSpPr>
        <p:spPr>
          <a:xfrm>
            <a:off x="677330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7" name="Google Shape;1477;p97"/>
          <p:cNvCxnSpPr/>
          <p:nvPr/>
        </p:nvCxnSpPr>
        <p:spPr>
          <a:xfrm>
            <a:off x="862352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LT 3">
  <p:cSld name="BLANK_1_1_1_1_1_1_1_1_1_1_2_2">
    <p:bg>
      <p:bgPr>
        <a:solidFill>
          <a:schemeClr val="lt2"/>
        </a:solidFill>
        <a:effectLst/>
      </p:bgPr>
    </p:bg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98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480" name="Google Shape;1480;p98"/>
          <p:cNvSpPr txBox="1">
            <a:spLocks noGrp="1"/>
          </p:cNvSpPr>
          <p:nvPr>
            <p:ph type="subTitle" idx="2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sp>
        <p:nvSpPr>
          <p:cNvPr id="1481" name="Google Shape;1481;p98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>
            <a:endParaRPr/>
          </a:p>
        </p:txBody>
      </p:sp>
      <p:cxnSp>
        <p:nvCxnSpPr>
          <p:cNvPr id="1482" name="Google Shape;1482;p9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3" name="Google Shape;1483;p9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4" name="Google Shape;1484;p9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5" name="Google Shape;1485;p9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6" name="Google Shape;1486;p9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LT 4">
  <p:cSld name="BLANK_1_1_1_1_1_1_1_1_1_1_2_1_2">
    <p:bg>
      <p:bgPr>
        <a:solidFill>
          <a:schemeClr val="dk2"/>
        </a:solidFill>
        <a:effectLst/>
      </p:bgPr>
    </p:bg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99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9" name="Google Shape;1489;p99"/>
          <p:cNvSpPr txBox="1">
            <a:spLocks noGrp="1"/>
          </p:cNvSpPr>
          <p:nvPr>
            <p:ph type="subTitle" idx="2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0" name="Google Shape;1490;p99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491" name="Google Shape;1491;p9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2" name="Google Shape;1492;p9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3" name="Google Shape;1493;p9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4" name="Google Shape;1494;p9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5" name="Google Shape;1495;p9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LT 5">
  <p:cSld name="BLANK_1_1_1_1_1_1_1_1_1_1_2_1_1_2">
    <p:bg>
      <p:bgPr>
        <a:solidFill>
          <a:schemeClr val="lt1"/>
        </a:solidFill>
        <a:effectLst/>
      </p:bgPr>
    </p:bg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00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8" name="Google Shape;1498;p100"/>
          <p:cNvSpPr txBox="1">
            <a:spLocks noGrp="1"/>
          </p:cNvSpPr>
          <p:nvPr>
            <p:ph type="subTitle" idx="2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9" name="Google Shape;1499;p100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500" name="Google Shape;1500;p10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1" name="Google Shape;1501;p10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2" name="Google Shape;1502;p10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3" name="Google Shape;1503;p10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4" name="Google Shape;1504;p10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BLANK_1_1_1_1_1_1_1_1_1_1_1_1">
    <p:bg>
      <p:bgPr>
        <a:solidFill>
          <a:schemeClr val="lt2"/>
        </a:solidFill>
        <a:effectLst/>
      </p:bgPr>
    </p:bg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01"/>
          <p:cNvSpPr>
            <a:spLocks noGrp="1"/>
          </p:cNvSpPr>
          <p:nvPr>
            <p:ph type="pic" idx="2"/>
          </p:nvPr>
        </p:nvSpPr>
        <p:spPr>
          <a:xfrm>
            <a:off x="5548700" y="1196175"/>
            <a:ext cx="3073800" cy="33648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cxnSp>
        <p:nvCxnSpPr>
          <p:cNvPr id="1507" name="Google Shape;1507;p10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8" name="Google Shape;1508;p10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9" name="Google Shape;1509;p10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0" name="Google Shape;1510;p10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1" name="Google Shape;1511;p101"/>
          <p:cNvSpPr txBox="1">
            <a:spLocks noGrp="1"/>
          </p:cNvSpPr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1512" name="Google Shape;1512;p10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3" name="Google Shape;1513;p101"/>
          <p:cNvSpPr txBox="1">
            <a:spLocks noGrp="1"/>
          </p:cNvSpPr>
          <p:nvPr>
            <p:ph type="body" idx="1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spcFirstLastPara="1" wrap="square" lIns="274300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60.xml"/><Relationship Id="rId42" Type="http://schemas.openxmlformats.org/officeDocument/2006/relationships/slideLayout" Target="../slideLayouts/slideLayout81.xml"/><Relationship Id="rId47" Type="http://schemas.openxmlformats.org/officeDocument/2006/relationships/slideLayout" Target="../slideLayouts/slideLayout86.xml"/><Relationship Id="rId63" Type="http://schemas.openxmlformats.org/officeDocument/2006/relationships/slideLayout" Target="../slideLayouts/slideLayout102.xml"/><Relationship Id="rId68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0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53" Type="http://schemas.openxmlformats.org/officeDocument/2006/relationships/slideLayout" Target="../slideLayouts/slideLayout92.xml"/><Relationship Id="rId58" Type="http://schemas.openxmlformats.org/officeDocument/2006/relationships/slideLayout" Target="../slideLayouts/slideLayout97.xml"/><Relationship Id="rId74" Type="http://schemas.openxmlformats.org/officeDocument/2006/relationships/slideLayout" Target="../slideLayouts/slideLayout113.xml"/><Relationship Id="rId79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44.xml"/><Relationship Id="rId61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43" Type="http://schemas.openxmlformats.org/officeDocument/2006/relationships/slideLayout" Target="../slideLayouts/slideLayout82.xml"/><Relationship Id="rId48" Type="http://schemas.openxmlformats.org/officeDocument/2006/relationships/slideLayout" Target="../slideLayouts/slideLayout87.xml"/><Relationship Id="rId56" Type="http://schemas.openxmlformats.org/officeDocument/2006/relationships/slideLayout" Target="../slideLayouts/slideLayout95.xml"/><Relationship Id="rId64" Type="http://schemas.openxmlformats.org/officeDocument/2006/relationships/slideLayout" Target="../slideLayouts/slideLayout103.xml"/><Relationship Id="rId69" Type="http://schemas.openxmlformats.org/officeDocument/2006/relationships/slideLayout" Target="../slideLayouts/slideLayout108.xml"/><Relationship Id="rId77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47.xml"/><Relationship Id="rId51" Type="http://schemas.openxmlformats.org/officeDocument/2006/relationships/slideLayout" Target="../slideLayouts/slideLayout90.xml"/><Relationship Id="rId72" Type="http://schemas.openxmlformats.org/officeDocument/2006/relationships/slideLayout" Target="../slideLayouts/slideLayout111.xml"/><Relationship Id="rId80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Relationship Id="rId46" Type="http://schemas.openxmlformats.org/officeDocument/2006/relationships/slideLayout" Target="../slideLayouts/slideLayout85.xml"/><Relationship Id="rId59" Type="http://schemas.openxmlformats.org/officeDocument/2006/relationships/slideLayout" Target="../slideLayouts/slideLayout98.xml"/><Relationship Id="rId67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59.xml"/><Relationship Id="rId41" Type="http://schemas.openxmlformats.org/officeDocument/2006/relationships/slideLayout" Target="../slideLayouts/slideLayout80.xml"/><Relationship Id="rId54" Type="http://schemas.openxmlformats.org/officeDocument/2006/relationships/slideLayout" Target="../slideLayouts/slideLayout93.xml"/><Relationship Id="rId62" Type="http://schemas.openxmlformats.org/officeDocument/2006/relationships/slideLayout" Target="../slideLayouts/slideLayout101.xml"/><Relationship Id="rId70" Type="http://schemas.openxmlformats.org/officeDocument/2006/relationships/slideLayout" Target="../slideLayouts/slideLayout109.xml"/><Relationship Id="rId75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49" Type="http://schemas.openxmlformats.org/officeDocument/2006/relationships/slideLayout" Target="../slideLayouts/slideLayout88.xml"/><Relationship Id="rId57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70.xml"/><Relationship Id="rId44" Type="http://schemas.openxmlformats.org/officeDocument/2006/relationships/slideLayout" Target="../slideLayouts/slideLayout83.xml"/><Relationship Id="rId52" Type="http://schemas.openxmlformats.org/officeDocument/2006/relationships/slideLayout" Target="../slideLayouts/slideLayout91.xml"/><Relationship Id="rId60" Type="http://schemas.openxmlformats.org/officeDocument/2006/relationships/slideLayout" Target="../slideLayouts/slideLayout99.xml"/><Relationship Id="rId65" Type="http://schemas.openxmlformats.org/officeDocument/2006/relationships/slideLayout" Target="../slideLayouts/slideLayout104.xml"/><Relationship Id="rId73" Type="http://schemas.openxmlformats.org/officeDocument/2006/relationships/slideLayout" Target="../slideLayouts/slideLayout112.xml"/><Relationship Id="rId78" Type="http://schemas.openxmlformats.org/officeDocument/2006/relationships/slideLayout" Target="../slideLayouts/slideLayout117.xml"/><Relationship Id="rId81" Type="http://schemas.openxmlformats.org/officeDocument/2006/relationships/theme" Target="../theme/theme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9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73.xml"/><Relationship Id="rId50" Type="http://schemas.openxmlformats.org/officeDocument/2006/relationships/slideLayout" Target="../slideLayouts/slideLayout89.xml"/><Relationship Id="rId55" Type="http://schemas.openxmlformats.org/officeDocument/2006/relationships/slideLayout" Target="../slideLayouts/slideLayout94.xml"/><Relationship Id="rId76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46.xml"/><Relationship Id="rId7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63.xml"/><Relationship Id="rId40" Type="http://schemas.openxmlformats.org/officeDocument/2006/relationships/slideLayout" Target="../slideLayouts/slideLayout79.xml"/><Relationship Id="rId45" Type="http://schemas.openxmlformats.org/officeDocument/2006/relationships/slideLayout" Target="../slideLayouts/slideLayout84.xml"/><Relationship Id="rId66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2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"/>
          <p:cNvSpPr txBox="1">
            <a:spLocks noGrp="1"/>
          </p:cNvSpPr>
          <p:nvPr>
            <p:ph type="body" idx="1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  <p:sldLayoutId id="2147483723" r:id="rId37"/>
    <p:sldLayoutId id="2147483724" r:id="rId38"/>
    <p:sldLayoutId id="2147483725" r:id="rId39"/>
    <p:sldLayoutId id="2147483726" r:id="rId40"/>
    <p:sldLayoutId id="2147483727" r:id="rId41"/>
    <p:sldLayoutId id="2147483728" r:id="rId42"/>
    <p:sldLayoutId id="2147483729" r:id="rId43"/>
    <p:sldLayoutId id="2147483730" r:id="rId44"/>
    <p:sldLayoutId id="2147483731" r:id="rId45"/>
    <p:sldLayoutId id="2147483732" r:id="rId46"/>
    <p:sldLayoutId id="2147483733" r:id="rId47"/>
    <p:sldLayoutId id="2147483734" r:id="rId48"/>
    <p:sldLayoutId id="2147483735" r:id="rId49"/>
    <p:sldLayoutId id="2147483736" r:id="rId50"/>
    <p:sldLayoutId id="2147483737" r:id="rId51"/>
    <p:sldLayoutId id="2147483738" r:id="rId52"/>
    <p:sldLayoutId id="2147483739" r:id="rId53"/>
    <p:sldLayoutId id="2147483740" r:id="rId54"/>
    <p:sldLayoutId id="2147483741" r:id="rId55"/>
    <p:sldLayoutId id="2147483742" r:id="rId56"/>
    <p:sldLayoutId id="2147483743" r:id="rId57"/>
    <p:sldLayoutId id="2147483744" r:id="rId58"/>
    <p:sldLayoutId id="2147483745" r:id="rId59"/>
    <p:sldLayoutId id="2147483746" r:id="rId60"/>
    <p:sldLayoutId id="2147483747" r:id="rId61"/>
    <p:sldLayoutId id="2147483748" r:id="rId62"/>
    <p:sldLayoutId id="2147483749" r:id="rId63"/>
    <p:sldLayoutId id="2147483750" r:id="rId64"/>
    <p:sldLayoutId id="2147483751" r:id="rId65"/>
    <p:sldLayoutId id="2147483752" r:id="rId66"/>
    <p:sldLayoutId id="2147483753" r:id="rId67"/>
    <p:sldLayoutId id="2147483754" r:id="rId68"/>
    <p:sldLayoutId id="2147483755" r:id="rId69"/>
    <p:sldLayoutId id="2147483756" r:id="rId70"/>
    <p:sldLayoutId id="2147483757" r:id="rId71"/>
    <p:sldLayoutId id="2147483758" r:id="rId72"/>
    <p:sldLayoutId id="2147483759" r:id="rId73"/>
    <p:sldLayoutId id="2147483760" r:id="rId74"/>
    <p:sldLayoutId id="2147483761" r:id="rId75"/>
    <p:sldLayoutId id="2147483762" r:id="rId76"/>
    <p:sldLayoutId id="2147483763" r:id="rId77"/>
    <p:sldLayoutId id="2147483764" r:id="rId78"/>
    <p:sldLayoutId id="2147483765" r:id="rId79"/>
    <p:sldLayoutId id="2147483766" r:id="rId8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22"/>
          <p:cNvSpPr txBox="1">
            <a:spLocks noGrp="1"/>
          </p:cNvSpPr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spcFirstLastPara="1" wrap="square" lIns="274300" tIns="91425" rIns="182875" bIns="91425" anchor="t" anchorCtr="0">
            <a:noAutofit/>
          </a:bodyPr>
          <a:lstStyle/>
          <a:p>
            <a:r>
              <a:rPr lang="ko-KR" altLang="en-US" dirty="0" err="1"/>
              <a:t>데이콘</a:t>
            </a:r>
            <a:r>
              <a:rPr lang="ko-KR" altLang="en-US" dirty="0"/>
              <a:t> </a:t>
            </a:r>
            <a:r>
              <a:rPr lang="en-US" altLang="ko-KR" dirty="0"/>
              <a:t>x BDA </a:t>
            </a:r>
            <a:r>
              <a:rPr lang="ko-KR" altLang="en-US" dirty="0"/>
              <a:t>제 </a:t>
            </a:r>
            <a:r>
              <a:rPr lang="en-US" altLang="ko-KR" dirty="0"/>
              <a:t>2</a:t>
            </a:r>
            <a:r>
              <a:rPr lang="ko-KR" altLang="en-US" dirty="0"/>
              <a:t>회 학습자 수료 예측 </a:t>
            </a:r>
            <a:r>
              <a:rPr lang="en-US" altLang="ko-KR" dirty="0"/>
              <a:t>AI </a:t>
            </a:r>
            <a:r>
              <a:rPr lang="ko-KR" altLang="en-US" dirty="0"/>
              <a:t>경진대회</a:t>
            </a:r>
            <a:br>
              <a:rPr lang="ko-KR" altLang="en-US" dirty="0"/>
            </a:br>
            <a:endParaRPr sz="3527" dirty="0"/>
          </a:p>
        </p:txBody>
      </p:sp>
      <p:sp>
        <p:nvSpPr>
          <p:cNvPr id="1855" name="Google Shape;1855;p122"/>
          <p:cNvSpPr txBox="1">
            <a:spLocks noGrp="1"/>
          </p:cNvSpPr>
          <p:nvPr>
            <p:ph type="subTitle" idx="1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spcFirstLastPara="1" wrap="square" lIns="274300" tIns="91425" rIns="182875" bIns="91425" anchor="t" anchorCtr="0">
            <a:normAutofit fontScale="92500" lnSpcReduction="10000"/>
          </a:bodyPr>
          <a:lstStyle/>
          <a:p>
            <a:pPr marL="0" indent="0"/>
            <a:r>
              <a:rPr lang="en" dirty="0"/>
              <a:t>Team: Placeholder/ 15th place/ Private Score: </a:t>
            </a:r>
            <a:r>
              <a:rPr lang="en-US" altLang="ko-KR" dirty="0"/>
              <a:t>0.41626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1856" name="Google Shape;1856;p122"/>
          <p:cNvSpPr txBox="1">
            <a:spLocks noGrp="1"/>
          </p:cNvSpPr>
          <p:nvPr>
            <p:ph type="subTitle" idx="2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spcFirstLastPara="1" wrap="square" lIns="274300" tIns="91425" rIns="274300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Feb</a:t>
            </a:r>
            <a:r>
              <a:rPr lang="en" dirty="0"/>
              <a:t> 25th 2026</a:t>
            </a:r>
            <a:endParaRPr dirty="0"/>
          </a:p>
          <a:p>
            <a:pPr marL="0" lvl="0" indent="0"/>
            <a:r>
              <a:rPr lang="en" dirty="0"/>
              <a:t>Presented by </a:t>
            </a:r>
            <a:r>
              <a:rPr lang="en-US" altLang="ko-KR" b="1" dirty="0"/>
              <a:t> </a:t>
            </a:r>
            <a:r>
              <a:rPr lang="en-US" altLang="ko-KR" dirty="0" err="1"/>
              <a:t>knowin_kyeong</a:t>
            </a:r>
            <a:r>
              <a:rPr lang="en-US" altLang="ko-KR" dirty="0"/>
              <a:t> (Team Leader), William Han, </a:t>
            </a:r>
            <a:r>
              <a:rPr lang="ko-KR" altLang="en-US" dirty="0" err="1"/>
              <a:t>긴카호</a:t>
            </a:r>
            <a:r>
              <a:rPr lang="en-US" altLang="ko-KR" dirty="0"/>
              <a:t>, </a:t>
            </a:r>
            <a:r>
              <a:rPr lang="ko-KR" altLang="en-US" dirty="0" err="1"/>
              <a:t>코나치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>
          <a:extLst>
            <a:ext uri="{FF2B5EF4-FFF2-40B4-BE49-F238E27FC236}">
              <a16:creationId xmlns:a16="http://schemas.microsoft.com/office/drawing/2014/main" id="{EAC58A35-1A64-73AB-2A93-F1C5B95FE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129">
            <a:extLst>
              <a:ext uri="{FF2B5EF4-FFF2-40B4-BE49-F238E27FC236}">
                <a16:creationId xmlns:a16="http://schemas.microsoft.com/office/drawing/2014/main" id="{447A8679-20AA-2600-62CB-9843C515F80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1975" name="Google Shape;1975;p129">
            <a:extLst>
              <a:ext uri="{FF2B5EF4-FFF2-40B4-BE49-F238E27FC236}">
                <a16:creationId xmlns:a16="http://schemas.microsoft.com/office/drawing/2014/main" id="{E7574727-D6DD-A237-5F8D-ADB6A292275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</a:t>
            </a:r>
            <a:endParaRPr/>
          </a:p>
        </p:txBody>
      </p:sp>
      <p:sp>
        <p:nvSpPr>
          <p:cNvPr id="1976" name="Google Shape;1976;p129">
            <a:extLst>
              <a:ext uri="{FF2B5EF4-FFF2-40B4-BE49-F238E27FC236}">
                <a16:creationId xmlns:a16="http://schemas.microsoft.com/office/drawing/2014/main" id="{356B926C-CCC9-2193-D878-A459123B1F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lvl="0"/>
            <a:r>
              <a:rPr lang="en" altLang="ko-KR" dirty="0"/>
              <a:t>Model 2: Xgboost (3/3)</a:t>
            </a:r>
            <a:endParaRPr dirty="0"/>
          </a:p>
        </p:txBody>
      </p:sp>
      <p:sp>
        <p:nvSpPr>
          <p:cNvPr id="1977" name="Google Shape;1977;p129">
            <a:extLst>
              <a:ext uri="{FF2B5EF4-FFF2-40B4-BE49-F238E27FC236}">
                <a16:creationId xmlns:a16="http://schemas.microsoft.com/office/drawing/2014/main" id="{1E592B30-DDBA-29D5-BEC5-7B4D340BEB1C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Autofit/>
          </a:bodyPr>
          <a:lstStyle/>
          <a:p>
            <a:pPr marL="0" indent="0"/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데이콘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 BDA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회 학습자 수료 예측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경진대회</a:t>
            </a:r>
          </a:p>
        </p:txBody>
      </p:sp>
      <p:sp>
        <p:nvSpPr>
          <p:cNvPr id="1978" name="Google Shape;1978;p129">
            <a:extLst>
              <a:ext uri="{FF2B5EF4-FFF2-40B4-BE49-F238E27FC236}">
                <a16:creationId xmlns:a16="http://schemas.microsoft.com/office/drawing/2014/main" id="{65D9FE67-5E86-61C2-EFC8-1D34A95680CA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296669" y="1357863"/>
            <a:ext cx="7533430" cy="2308309"/>
          </a:xfrm>
          <a:prstGeom prst="rect">
            <a:avLst/>
          </a:prstGeom>
        </p:spPr>
        <p:txBody>
          <a:bodyPr spcFirstLastPara="1" wrap="square" lIns="0" tIns="0" rIns="0" bIns="91425" anchor="t" anchorCtr="0">
            <a:spAutoFit/>
          </a:bodyPr>
          <a:lstStyle/>
          <a:p>
            <a:pPr marL="0" lvl="0" indent="0">
              <a:lnSpc>
                <a:spcPct val="200000"/>
              </a:lnSpc>
              <a:buNone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학습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(school id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Stratified Group 5Fold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사용해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Fold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r>
              <a:rPr 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Optuna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사용해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Hyperparameters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탐색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단일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seed &amp; 5 fold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oof validation </a:t>
            </a:r>
            <a:r>
              <a:rPr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logloss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minimize</a:t>
            </a:r>
            <a:endParaRPr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찾은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params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10 seed ensemble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수행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(10 seed * 5 fold) </a:t>
            </a: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Seed ensemble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방법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Catboost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동일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52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역시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leakage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피하기 위해 비율이 아닌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oof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구한 고정된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threshold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값으로 분류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indent="-304800">
              <a:lnSpc>
                <a:spcPct val="200000"/>
              </a:lnSpc>
              <a:buSzPts val="1200"/>
              <a:buFont typeface="Wingdings" pitchFamily="2" charset="2"/>
              <a:buChar char="§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마찬가지로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Device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환경에 따라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(MODE = Tune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변경하여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Tuning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부터 실행할 수 있도록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Option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제공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979" name="Google Shape;1979;p129">
            <a:extLst>
              <a:ext uri="{FF2B5EF4-FFF2-40B4-BE49-F238E27FC236}">
                <a16:creationId xmlns:a16="http://schemas.microsoft.com/office/drawing/2014/main" id="{0F90C449-66A0-AACC-EC2E-8C61F89C6E45}"/>
              </a:ext>
            </a:extLst>
          </p:cNvPr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1980" name="Google Shape;1980;p129">
              <a:extLst>
                <a:ext uri="{FF2B5EF4-FFF2-40B4-BE49-F238E27FC236}">
                  <a16:creationId xmlns:a16="http://schemas.microsoft.com/office/drawing/2014/main" id="{B080DE11-303D-E121-B36E-23445637C148}"/>
                </a:ext>
              </a:extLst>
            </p:cNvPr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81" name="Google Shape;1981;p129">
              <a:extLst>
                <a:ext uri="{FF2B5EF4-FFF2-40B4-BE49-F238E27FC236}">
                  <a16:creationId xmlns:a16="http://schemas.microsoft.com/office/drawing/2014/main" id="{21B62F93-2DA1-2A28-9443-89558DB68E9E}"/>
                </a:ext>
              </a:extLst>
            </p:cNvPr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82" name="Google Shape;1982;p129">
              <a:extLst>
                <a:ext uri="{FF2B5EF4-FFF2-40B4-BE49-F238E27FC236}">
                  <a16:creationId xmlns:a16="http://schemas.microsoft.com/office/drawing/2014/main" id="{2BCC10A0-2D00-FD1A-62DB-FE57014429A6}"/>
                </a:ext>
              </a:extLst>
            </p:cNvPr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983" name="Google Shape;1983;p129">
            <a:extLst>
              <a:ext uri="{FF2B5EF4-FFF2-40B4-BE49-F238E27FC236}">
                <a16:creationId xmlns:a16="http://schemas.microsoft.com/office/drawing/2014/main" id="{B9B5B776-9C39-A2FA-BAE9-C0736A882582}"/>
              </a:ext>
            </a:extLst>
          </p:cNvPr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4" name="Google Shape;1984;p129">
            <a:extLst>
              <a:ext uri="{FF2B5EF4-FFF2-40B4-BE49-F238E27FC236}">
                <a16:creationId xmlns:a16="http://schemas.microsoft.com/office/drawing/2014/main" id="{EDA82B90-E02F-C6B5-333A-E0185CB23B79}"/>
              </a:ext>
            </a:extLst>
          </p:cNvPr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5" name="Google Shape;1985;p129">
            <a:extLst>
              <a:ext uri="{FF2B5EF4-FFF2-40B4-BE49-F238E27FC236}">
                <a16:creationId xmlns:a16="http://schemas.microsoft.com/office/drawing/2014/main" id="{666606FD-9AB2-CE44-4791-2D29A1D18B41}"/>
              </a:ext>
            </a:extLst>
          </p:cNvPr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6" name="Google Shape;1986;p129">
            <a:extLst>
              <a:ext uri="{FF2B5EF4-FFF2-40B4-BE49-F238E27FC236}">
                <a16:creationId xmlns:a16="http://schemas.microsoft.com/office/drawing/2014/main" id="{765E0A60-5D08-BA3B-D182-FBDE12E89930}"/>
              </a:ext>
            </a:extLst>
          </p:cNvPr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7" name="Google Shape;1987;p129">
            <a:extLst>
              <a:ext uri="{FF2B5EF4-FFF2-40B4-BE49-F238E27FC236}">
                <a16:creationId xmlns:a16="http://schemas.microsoft.com/office/drawing/2014/main" id="{7B505DE5-6A49-2B8B-1666-485E605C989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/>
            <a:r>
              <a:rPr lang="en-US" altLang="ko-KR" dirty="0"/>
              <a:t>Feb 25th</a:t>
            </a:r>
          </a:p>
        </p:txBody>
      </p:sp>
    </p:spTree>
    <p:extLst>
      <p:ext uri="{BB962C8B-B14F-4D97-AF65-F5344CB8AC3E}">
        <p14:creationId xmlns:p14="http://schemas.microsoft.com/office/powerpoint/2010/main" val="800035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>
          <a:extLst>
            <a:ext uri="{FF2B5EF4-FFF2-40B4-BE49-F238E27FC236}">
              <a16:creationId xmlns:a16="http://schemas.microsoft.com/office/drawing/2014/main" id="{7C112190-F063-7522-83FB-38A6F3FEE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129">
            <a:extLst>
              <a:ext uri="{FF2B5EF4-FFF2-40B4-BE49-F238E27FC236}">
                <a16:creationId xmlns:a16="http://schemas.microsoft.com/office/drawing/2014/main" id="{E0B221EA-72D3-13C9-6C88-B1C0132C11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1975" name="Google Shape;1975;p129">
            <a:extLst>
              <a:ext uri="{FF2B5EF4-FFF2-40B4-BE49-F238E27FC236}">
                <a16:creationId xmlns:a16="http://schemas.microsoft.com/office/drawing/2014/main" id="{945B4559-23D3-6D6E-7A50-13621943B3D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</a:t>
            </a:r>
            <a:endParaRPr/>
          </a:p>
        </p:txBody>
      </p:sp>
      <p:sp>
        <p:nvSpPr>
          <p:cNvPr id="1976" name="Google Shape;1976;p129">
            <a:extLst>
              <a:ext uri="{FF2B5EF4-FFF2-40B4-BE49-F238E27FC236}">
                <a16:creationId xmlns:a16="http://schemas.microsoft.com/office/drawing/2014/main" id="{D43650C5-004B-5527-95E4-E083FFA970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lvl="0"/>
            <a:r>
              <a:rPr lang="en" altLang="ko-KR" dirty="0"/>
              <a:t>Reproducibility (재현성)</a:t>
            </a:r>
            <a:endParaRPr dirty="0"/>
          </a:p>
        </p:txBody>
      </p:sp>
      <p:sp>
        <p:nvSpPr>
          <p:cNvPr id="1977" name="Google Shape;1977;p129">
            <a:extLst>
              <a:ext uri="{FF2B5EF4-FFF2-40B4-BE49-F238E27FC236}">
                <a16:creationId xmlns:a16="http://schemas.microsoft.com/office/drawing/2014/main" id="{2B33B012-057F-297A-65B4-98DA98AA2243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Autofit/>
          </a:bodyPr>
          <a:lstStyle/>
          <a:p>
            <a:pPr marL="0" lvl="0" indent="0"/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데이콘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 BDA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회 학습자 수료 예측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경진대회</a:t>
            </a:r>
          </a:p>
        </p:txBody>
      </p:sp>
      <p:sp>
        <p:nvSpPr>
          <p:cNvPr id="1978" name="Google Shape;1978;p129">
            <a:extLst>
              <a:ext uri="{FF2B5EF4-FFF2-40B4-BE49-F238E27FC236}">
                <a16:creationId xmlns:a16="http://schemas.microsoft.com/office/drawing/2014/main" id="{E7A94B17-8DF4-3970-0F2A-5F29A912B006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296669" y="1357863"/>
            <a:ext cx="7533430" cy="2308309"/>
          </a:xfrm>
          <a:prstGeom prst="rect">
            <a:avLst/>
          </a:prstGeom>
        </p:spPr>
        <p:txBody>
          <a:bodyPr spcFirstLastPara="1" wrap="square" lIns="0" tIns="0" rIns="0" bIns="91425" anchor="t" anchorCtr="0">
            <a:spAutoFit/>
          </a:bodyPr>
          <a:lstStyle/>
          <a:p>
            <a:pPr marL="0" lvl="0" indent="0">
              <a:lnSpc>
                <a:spcPct val="200000"/>
              </a:lnSpc>
              <a:buNone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재현성 고정을 위해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requirements.txt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패키지 버전 명시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또한 코드의 각 부분마다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seed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고정 로직을 추가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그러나 </a:t>
            </a:r>
            <a:r>
              <a:rPr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catboost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경우 라이브러리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level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비결정성 존재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몇 개 정도 예측 결과가 달라질 수 있음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979" name="Google Shape;1979;p129">
            <a:extLst>
              <a:ext uri="{FF2B5EF4-FFF2-40B4-BE49-F238E27FC236}">
                <a16:creationId xmlns:a16="http://schemas.microsoft.com/office/drawing/2014/main" id="{228CB79A-44F1-6521-63D1-F77CC7358F5E}"/>
              </a:ext>
            </a:extLst>
          </p:cNvPr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1980" name="Google Shape;1980;p129">
              <a:extLst>
                <a:ext uri="{FF2B5EF4-FFF2-40B4-BE49-F238E27FC236}">
                  <a16:creationId xmlns:a16="http://schemas.microsoft.com/office/drawing/2014/main" id="{7BC22EE0-4C86-08A3-D1F4-8F036998EBA1}"/>
                </a:ext>
              </a:extLst>
            </p:cNvPr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81" name="Google Shape;1981;p129">
              <a:extLst>
                <a:ext uri="{FF2B5EF4-FFF2-40B4-BE49-F238E27FC236}">
                  <a16:creationId xmlns:a16="http://schemas.microsoft.com/office/drawing/2014/main" id="{460834AF-E2D2-4678-2C27-37FBDC5F4E3B}"/>
                </a:ext>
              </a:extLst>
            </p:cNvPr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82" name="Google Shape;1982;p129">
              <a:extLst>
                <a:ext uri="{FF2B5EF4-FFF2-40B4-BE49-F238E27FC236}">
                  <a16:creationId xmlns:a16="http://schemas.microsoft.com/office/drawing/2014/main" id="{9460C6DC-92AA-4981-3862-E2E16C37AE9B}"/>
                </a:ext>
              </a:extLst>
            </p:cNvPr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983" name="Google Shape;1983;p129">
            <a:extLst>
              <a:ext uri="{FF2B5EF4-FFF2-40B4-BE49-F238E27FC236}">
                <a16:creationId xmlns:a16="http://schemas.microsoft.com/office/drawing/2014/main" id="{D707CDCF-2EBB-8723-BECF-942DD9071F07}"/>
              </a:ext>
            </a:extLst>
          </p:cNvPr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4" name="Google Shape;1984;p129">
            <a:extLst>
              <a:ext uri="{FF2B5EF4-FFF2-40B4-BE49-F238E27FC236}">
                <a16:creationId xmlns:a16="http://schemas.microsoft.com/office/drawing/2014/main" id="{74140E00-3137-0819-3B32-17172D6A9936}"/>
              </a:ext>
            </a:extLst>
          </p:cNvPr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5" name="Google Shape;1985;p129">
            <a:extLst>
              <a:ext uri="{FF2B5EF4-FFF2-40B4-BE49-F238E27FC236}">
                <a16:creationId xmlns:a16="http://schemas.microsoft.com/office/drawing/2014/main" id="{F0803938-F662-41CF-764C-2F525B88258B}"/>
              </a:ext>
            </a:extLst>
          </p:cNvPr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6" name="Google Shape;1986;p129">
            <a:extLst>
              <a:ext uri="{FF2B5EF4-FFF2-40B4-BE49-F238E27FC236}">
                <a16:creationId xmlns:a16="http://schemas.microsoft.com/office/drawing/2014/main" id="{A7E5BA13-FE91-5FD3-A3D2-D1232480A109}"/>
              </a:ext>
            </a:extLst>
          </p:cNvPr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7" name="Google Shape;1987;p129">
            <a:extLst>
              <a:ext uri="{FF2B5EF4-FFF2-40B4-BE49-F238E27FC236}">
                <a16:creationId xmlns:a16="http://schemas.microsoft.com/office/drawing/2014/main" id="{CB8947FF-717F-347C-7179-55A22545CD7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/>
            <a:r>
              <a:rPr lang="en-US" altLang="ko-KR" dirty="0"/>
              <a:t>Feb 25th</a:t>
            </a:r>
          </a:p>
        </p:txBody>
      </p:sp>
      <p:pic>
        <p:nvPicPr>
          <p:cNvPr id="2023" name="Google Shape;2023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638" y="3597933"/>
            <a:ext cx="3933474" cy="141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D38779-A21E-28F2-695A-5A5E33FA1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639" y="2061434"/>
            <a:ext cx="2007308" cy="104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04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>
          <a:extLst>
            <a:ext uri="{FF2B5EF4-FFF2-40B4-BE49-F238E27FC236}">
              <a16:creationId xmlns:a16="http://schemas.microsoft.com/office/drawing/2014/main" id="{A0374167-0BAC-1FBC-C250-01EAD4F5E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129">
            <a:extLst>
              <a:ext uri="{FF2B5EF4-FFF2-40B4-BE49-F238E27FC236}">
                <a16:creationId xmlns:a16="http://schemas.microsoft.com/office/drawing/2014/main" id="{2877859F-8400-19C3-17AD-F52A3C946C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1975" name="Google Shape;1975;p129">
            <a:extLst>
              <a:ext uri="{FF2B5EF4-FFF2-40B4-BE49-F238E27FC236}">
                <a16:creationId xmlns:a16="http://schemas.microsoft.com/office/drawing/2014/main" id="{7867D94B-0076-C410-7776-B3D98F32794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</a:t>
            </a:r>
            <a:endParaRPr/>
          </a:p>
        </p:txBody>
      </p:sp>
      <p:sp>
        <p:nvSpPr>
          <p:cNvPr id="1976" name="Google Shape;1976;p129">
            <a:extLst>
              <a:ext uri="{FF2B5EF4-FFF2-40B4-BE49-F238E27FC236}">
                <a16:creationId xmlns:a16="http://schemas.microsoft.com/office/drawing/2014/main" id="{6179FD70-D96F-42BC-E04B-4C771EBA2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lvl="0"/>
            <a:r>
              <a:rPr lang="en-US" dirty="0"/>
              <a:t>Ensemble</a:t>
            </a:r>
            <a:endParaRPr dirty="0"/>
          </a:p>
        </p:txBody>
      </p:sp>
      <p:sp>
        <p:nvSpPr>
          <p:cNvPr id="1977" name="Google Shape;1977;p129">
            <a:extLst>
              <a:ext uri="{FF2B5EF4-FFF2-40B4-BE49-F238E27FC236}">
                <a16:creationId xmlns:a16="http://schemas.microsoft.com/office/drawing/2014/main" id="{170995A4-C0C6-2B23-E7DC-6672E280BC83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Autofit/>
          </a:bodyPr>
          <a:lstStyle/>
          <a:p>
            <a:pPr marL="0" lvl="0" indent="0"/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데이콘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 BDA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회 학습자 수료 예측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경진대회</a:t>
            </a:r>
          </a:p>
        </p:txBody>
      </p:sp>
      <p:sp>
        <p:nvSpPr>
          <p:cNvPr id="1978" name="Google Shape;1978;p129">
            <a:extLst>
              <a:ext uri="{FF2B5EF4-FFF2-40B4-BE49-F238E27FC236}">
                <a16:creationId xmlns:a16="http://schemas.microsoft.com/office/drawing/2014/main" id="{C8DFA973-0FC9-1DDB-E632-15067DB9E844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296669" y="1357863"/>
            <a:ext cx="7533430" cy="3416305"/>
          </a:xfrm>
          <a:prstGeom prst="rect">
            <a:avLst/>
          </a:prstGeom>
        </p:spPr>
        <p:txBody>
          <a:bodyPr spcFirstLastPara="1" wrap="square" lIns="0" tIns="0" rIns="0" bIns="91425" anchor="t" anchorCtr="0">
            <a:sp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r>
              <a:rPr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Xgboost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Catboost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oof validation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파일의 확률 분포가 달라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soft ensemble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무리가 있다고 판단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결국 두 모델이 모두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1(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수료함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이라고 예측할 때만 최종 결과를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예측하도록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hard voting</a:t>
            </a:r>
          </a:p>
          <a:p>
            <a:pPr marL="152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전체적으로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train.csv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비율이 낮아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(30%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정도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F1 score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극대화하기 위해 모델이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False Negative (FN,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실제 값이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 데이터를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예측하는 것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극도로 혐오하는 경향성이 있음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따라서 모호한 데이터는 전부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예측하여 각 모델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oof validation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비율이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70%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정도인 문제점 발생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Solution: Hard voting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통해 과대평가된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비율을 줄이면서도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FN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증가를 어느 정도 억제할 수 있음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52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이는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모델이 명백히 수료하지 못할 것 같은 학생들을 걸러내는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filter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작용한다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고 직관적으로 이해 가능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979" name="Google Shape;1979;p129">
            <a:extLst>
              <a:ext uri="{FF2B5EF4-FFF2-40B4-BE49-F238E27FC236}">
                <a16:creationId xmlns:a16="http://schemas.microsoft.com/office/drawing/2014/main" id="{C8B6A35B-1CE0-04E5-BCF1-9214F90939B1}"/>
              </a:ext>
            </a:extLst>
          </p:cNvPr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1980" name="Google Shape;1980;p129">
              <a:extLst>
                <a:ext uri="{FF2B5EF4-FFF2-40B4-BE49-F238E27FC236}">
                  <a16:creationId xmlns:a16="http://schemas.microsoft.com/office/drawing/2014/main" id="{867998FF-9660-D4C7-1EA7-CFB223777254}"/>
                </a:ext>
              </a:extLst>
            </p:cNvPr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81" name="Google Shape;1981;p129">
              <a:extLst>
                <a:ext uri="{FF2B5EF4-FFF2-40B4-BE49-F238E27FC236}">
                  <a16:creationId xmlns:a16="http://schemas.microsoft.com/office/drawing/2014/main" id="{242FF4D2-5FA7-1DAE-4E62-7F5772D39B7D}"/>
                </a:ext>
              </a:extLst>
            </p:cNvPr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82" name="Google Shape;1982;p129">
              <a:extLst>
                <a:ext uri="{FF2B5EF4-FFF2-40B4-BE49-F238E27FC236}">
                  <a16:creationId xmlns:a16="http://schemas.microsoft.com/office/drawing/2014/main" id="{6B8EE36B-1519-A22D-B2B1-C09D403C7A43}"/>
                </a:ext>
              </a:extLst>
            </p:cNvPr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983" name="Google Shape;1983;p129">
            <a:extLst>
              <a:ext uri="{FF2B5EF4-FFF2-40B4-BE49-F238E27FC236}">
                <a16:creationId xmlns:a16="http://schemas.microsoft.com/office/drawing/2014/main" id="{3B3384AC-1309-3B0A-F132-445CC1B2F800}"/>
              </a:ext>
            </a:extLst>
          </p:cNvPr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4" name="Google Shape;1984;p129">
            <a:extLst>
              <a:ext uri="{FF2B5EF4-FFF2-40B4-BE49-F238E27FC236}">
                <a16:creationId xmlns:a16="http://schemas.microsoft.com/office/drawing/2014/main" id="{ABE1DFB3-323B-C331-96DF-BDD2B14BBF74}"/>
              </a:ext>
            </a:extLst>
          </p:cNvPr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5" name="Google Shape;1985;p129">
            <a:extLst>
              <a:ext uri="{FF2B5EF4-FFF2-40B4-BE49-F238E27FC236}">
                <a16:creationId xmlns:a16="http://schemas.microsoft.com/office/drawing/2014/main" id="{04EDE855-8629-CDB5-25A4-4A29208FCAE0}"/>
              </a:ext>
            </a:extLst>
          </p:cNvPr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6" name="Google Shape;1986;p129">
            <a:extLst>
              <a:ext uri="{FF2B5EF4-FFF2-40B4-BE49-F238E27FC236}">
                <a16:creationId xmlns:a16="http://schemas.microsoft.com/office/drawing/2014/main" id="{39663386-AC2C-9E07-A053-07F9B54C95ED}"/>
              </a:ext>
            </a:extLst>
          </p:cNvPr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7" name="Google Shape;1987;p129">
            <a:extLst>
              <a:ext uri="{FF2B5EF4-FFF2-40B4-BE49-F238E27FC236}">
                <a16:creationId xmlns:a16="http://schemas.microsoft.com/office/drawing/2014/main" id="{9AE8318A-2F4F-0981-A7EA-408B4DDACCB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/>
            <a:r>
              <a:rPr lang="en-US" altLang="ko-KR" dirty="0"/>
              <a:t>Feb 25th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A53EA8-222C-D4B3-8B92-A6B394DA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539" y="2089602"/>
            <a:ext cx="5580961" cy="43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22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32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2030" name="Google Shape;2030;p132"/>
          <p:cNvSpPr txBox="1">
            <a:spLocks noGrp="1"/>
          </p:cNvSpPr>
          <p:nvPr>
            <p:ph type="subTitle" idx="2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</a:t>
            </a:r>
            <a:endParaRPr/>
          </a:p>
        </p:txBody>
      </p:sp>
      <p:sp>
        <p:nvSpPr>
          <p:cNvPr id="2031" name="Google Shape;2031;p132"/>
          <p:cNvSpPr txBox="1">
            <a:spLocks noGrp="1"/>
          </p:cNvSpPr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 / Conclusion</a:t>
            </a:r>
            <a:endParaRPr/>
          </a:p>
        </p:txBody>
      </p:sp>
      <p:sp>
        <p:nvSpPr>
          <p:cNvPr id="2032" name="Google Shape;2032;p132"/>
          <p:cNvSpPr txBox="1">
            <a:spLocks noGrp="1"/>
          </p:cNvSpPr>
          <p:nvPr>
            <p:ph type="subTitle" idx="18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Autofit/>
          </a:bodyPr>
          <a:lstStyle/>
          <a:p>
            <a:pPr marL="0" lvl="0" indent="0"/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데이콘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 BDA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회 학습자 수료 예측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경진대회</a:t>
            </a:r>
          </a:p>
        </p:txBody>
      </p:sp>
      <p:sp>
        <p:nvSpPr>
          <p:cNvPr id="2033" name="Google Shape;2033;p132"/>
          <p:cNvSpPr txBox="1">
            <a:spLocks noGrp="1"/>
          </p:cNvSpPr>
          <p:nvPr>
            <p:ph type="body" idx="4"/>
          </p:nvPr>
        </p:nvSpPr>
        <p:spPr>
          <a:xfrm>
            <a:off x="1116850" y="1495250"/>
            <a:ext cx="7202700" cy="3046973"/>
          </a:xfrm>
          <a:prstGeom prst="rect">
            <a:avLst/>
          </a:prstGeom>
        </p:spPr>
        <p:txBody>
          <a:bodyPr spcFirstLastPara="1" wrap="square" lIns="0" tIns="0" rIns="0" bIns="91425" anchor="t" anchorCtr="0">
            <a:spAutoFit/>
          </a:bodyPr>
          <a:lstStyle/>
          <a:p>
            <a:pPr lvl="0" indent="-304800">
              <a:lnSpc>
                <a:spcPct val="200000"/>
              </a:lnSpc>
              <a:buSzPts val="1200"/>
              <a:buFont typeface="Wingdings" pitchFamily="2" charset="2"/>
              <a:buChar char="§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두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tree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 모델을 사용해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target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수료 여부를 예측하는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solution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제작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indent="-304800">
              <a:lnSpc>
                <a:spcPct val="200000"/>
              </a:lnSpc>
              <a:buSzPts val="1200"/>
              <a:buFont typeface="Wingdings" pitchFamily="2" charset="2"/>
              <a:buChar char="§"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0, 1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</a:t>
            </a:r>
            <a:r>
              <a:rPr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구분짓는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threshold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leakage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문제를 막기 위해 비율 기반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상위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n%)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사용하는 대신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oof validation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고정된 값을 사용하도록 함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indent="-304800">
              <a:lnSpc>
                <a:spcPct val="200000"/>
              </a:lnSpc>
              <a:buSzPts val="1200"/>
              <a:buFont typeface="Wingdings" pitchFamily="2" charset="2"/>
              <a:buChar char="§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예측이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편중되는 것을 억제하기 위해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majority hard voting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indent="-304800">
              <a:lnSpc>
                <a:spcPct val="200000"/>
              </a:lnSpc>
              <a:buSzPts val="1200"/>
              <a:buFont typeface="Wingdings" pitchFamily="2" charset="2"/>
              <a:buChar char="§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전체적으로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수가 작았기 때문에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overfitting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억제하고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robust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모델을 만들기 위해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seed ensemble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indent="-304800">
              <a:lnSpc>
                <a:spcPct val="200000"/>
              </a:lnSpc>
              <a:buSzPts val="1200"/>
              <a:buFont typeface="Wingdings" pitchFamily="2" charset="2"/>
              <a:buChar char="§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indent="-304800">
              <a:lnSpc>
                <a:spcPct val="200000"/>
              </a:lnSpc>
              <a:buSzPts val="1200"/>
              <a:buFont typeface="Wingdings" pitchFamily="2" charset="2"/>
              <a:buChar char="§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최종적으로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public 12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private 15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등을 달성할 수 있었음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034" name="Google Shape;2034;p132"/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2035" name="Google Shape;2035;p13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36" name="Google Shape;2036;p132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37" name="Google Shape;2037;p132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2038" name="Google Shape;2038;p13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39" name="Google Shape;2039;p132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0" name="Google Shape;2040;p132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1" name="Google Shape;2041;p13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2" name="Google Shape;2042;p132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/>
            <a:r>
              <a:rPr lang="en-US" altLang="ko-KR" dirty="0"/>
              <a:t>Feb 25th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23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1862" name="Google Shape;1862;p123"/>
          <p:cNvSpPr txBox="1">
            <a:spLocks noGrp="1"/>
          </p:cNvSpPr>
          <p:nvPr>
            <p:ph type="subTitle" idx="2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</a:t>
            </a:r>
            <a:endParaRPr/>
          </a:p>
        </p:txBody>
      </p:sp>
      <p:sp>
        <p:nvSpPr>
          <p:cNvPr id="1863" name="Google Shape;1863;p123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Feb 25th</a:t>
            </a:r>
            <a:endParaRPr dirty="0"/>
          </a:p>
        </p:txBody>
      </p:sp>
      <p:sp>
        <p:nvSpPr>
          <p:cNvPr id="1864" name="Google Shape;1864;p123"/>
          <p:cNvSpPr txBox="1">
            <a:spLocks noGrp="1"/>
          </p:cNvSpPr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 b="1" dirty="0"/>
              <a:t>Problem Definition:</a:t>
            </a:r>
            <a:endParaRPr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-KR" altLang="en-US" sz="1200" b="1" dirty="0"/>
              <a:t>각각의 학습자 정보를 </a:t>
            </a:r>
            <a:r>
              <a:rPr lang="en" sz="1200" b="1" dirty="0"/>
              <a:t>입력으로 받아 </a:t>
            </a:r>
            <a:r>
              <a:rPr lang="ko-KR" altLang="en-US" sz="1200" b="1" dirty="0"/>
              <a:t>수료 여부 </a:t>
            </a:r>
            <a:r>
              <a:rPr lang="en-US" altLang="ko-KR" sz="1200" b="1" dirty="0"/>
              <a:t>(completed)</a:t>
            </a:r>
            <a:r>
              <a:rPr lang="ko-KR" altLang="en-US" sz="1200" b="1" dirty="0"/>
              <a:t>를 예측</a:t>
            </a:r>
            <a:endParaRPr sz="1200" b="1" dirty="0"/>
          </a:p>
        </p:txBody>
      </p:sp>
      <p:sp>
        <p:nvSpPr>
          <p:cNvPr id="1865" name="Google Shape;1865;p123"/>
          <p:cNvSpPr txBox="1">
            <a:spLocks noGrp="1"/>
          </p:cNvSpPr>
          <p:nvPr>
            <p:ph type="subTitle" idx="18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Autofit/>
          </a:bodyPr>
          <a:lstStyle/>
          <a:p>
            <a:pPr marL="0" lvl="0" indent="0"/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데이콘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 BDA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회 학습자 수료 예측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경진대회</a:t>
            </a:r>
            <a:endParaRPr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66" name="Google Shape;1866;p123"/>
          <p:cNvSpPr txBox="1">
            <a:spLocks noGrp="1"/>
          </p:cNvSpPr>
          <p:nvPr>
            <p:ph type="body" idx="4"/>
          </p:nvPr>
        </p:nvSpPr>
        <p:spPr>
          <a:xfrm>
            <a:off x="1356349" y="1560175"/>
            <a:ext cx="7332725" cy="2853074"/>
          </a:xfrm>
          <a:prstGeom prst="rect">
            <a:avLst/>
          </a:prstGeom>
        </p:spPr>
        <p:txBody>
          <a:bodyPr spcFirstLastPara="1" wrap="square" lIns="0" tIns="0" rIns="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Input: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학생의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BDA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설문조사 응답</a:t>
            </a:r>
            <a:endParaRPr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Output: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학생의 최종 수료 여부 분류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(Classification)</a:t>
            </a:r>
            <a:endParaRPr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Approach: </a:t>
            </a:r>
            <a:endParaRPr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r>
              <a:rPr lang="en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데이터의 수가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매우 </a:t>
            </a:r>
            <a:r>
              <a:rPr lang="en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적고 </a:t>
            </a:r>
            <a:r>
              <a:rPr 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noise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큼 </a:t>
            </a:r>
            <a:r>
              <a:rPr lang="en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Robust한 모델 제작 필요 -&gt; Seed Ensemble 결정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endParaRPr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수가 많지만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overfitting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위험성이 높은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text column +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유의하지만 수가 적은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numeric column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구성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endParaRPr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각각 범주형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숫자형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column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특화된 </a:t>
            </a:r>
            <a:r>
              <a:rPr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catboost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xgboost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처리</a:t>
            </a:r>
            <a:endParaRPr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28650" lvl="0" indent="-1714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r>
              <a:rPr lang="en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예측값을 Hard voting (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두 모델이 모두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true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라고 해야 수료한 것으로 예측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endParaRPr 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기수에 따른 설문 응답 형식 차이로 인한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distribution shift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유의하여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Local CV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너무 과신하지 않음</a:t>
            </a:r>
            <a:endParaRPr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67" name="Google Shape;1867;p123"/>
          <p:cNvSpPr txBox="1">
            <a:spLocks noGrp="1"/>
          </p:cNvSpPr>
          <p:nvPr>
            <p:ph type="subTitle" idx="17"/>
          </p:nvPr>
        </p:nvSpPr>
        <p:spPr>
          <a:xfrm>
            <a:off x="1356349" y="4342594"/>
            <a:ext cx="6122621" cy="269289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/>
          <a:p>
            <a:pPr marL="0" lvl="0" indent="0"/>
            <a:r>
              <a:rPr lang="en" dirty="0">
                <a:latin typeface="NanumGothic" panose="020D0604000000000000" pitchFamily="34" charset="-127"/>
                <a:ea typeface="NanumGothic" panose="020D0604000000000000" pitchFamily="34" charset="-127"/>
              </a:rPr>
              <a:t>Caution) 800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이하의 적은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 data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인한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Local CV perturbation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고려 필수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다른 대회와 다른 점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868" name="Google Shape;1868;p123"/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1869" name="Google Shape;1869;p12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70" name="Google Shape;1870;p123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71" name="Google Shape;1871;p123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872" name="Google Shape;1872;p12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73" name="Google Shape;1873;p123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74" name="Google Shape;1874;p123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75" name="Google Shape;1875;p123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24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1881" name="Google Shape;1881;p124"/>
          <p:cNvSpPr txBox="1">
            <a:spLocks noGrp="1"/>
          </p:cNvSpPr>
          <p:nvPr>
            <p:ph type="subTitle" idx="2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</a:t>
            </a:r>
            <a:endParaRPr/>
          </a:p>
        </p:txBody>
      </p:sp>
      <p:sp>
        <p:nvSpPr>
          <p:cNvPr id="1882" name="Google Shape;1882;p124"/>
          <p:cNvSpPr txBox="1">
            <a:spLocks noGrp="1"/>
          </p:cNvSpPr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Structure &amp; Key Insights (EDA)</a:t>
            </a:r>
            <a:endParaRPr dirty="0"/>
          </a:p>
        </p:txBody>
      </p:sp>
      <p:sp>
        <p:nvSpPr>
          <p:cNvPr id="1883" name="Google Shape;1883;p124"/>
          <p:cNvSpPr txBox="1">
            <a:spLocks noGrp="1"/>
          </p:cNvSpPr>
          <p:nvPr>
            <p:ph type="subTitle" idx="18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Autofit/>
          </a:bodyPr>
          <a:lstStyle/>
          <a:p>
            <a:pPr marL="0" lvl="0" indent="0"/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데이콘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 BDA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회 학습자 수료 예측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경진대회</a:t>
            </a:r>
          </a:p>
        </p:txBody>
      </p:sp>
      <p:sp>
        <p:nvSpPr>
          <p:cNvPr id="1884" name="Google Shape;1884;p124"/>
          <p:cNvSpPr txBox="1">
            <a:spLocks noGrp="1"/>
          </p:cNvSpPr>
          <p:nvPr>
            <p:ph type="body" idx="4"/>
          </p:nvPr>
        </p:nvSpPr>
        <p:spPr>
          <a:xfrm>
            <a:off x="1390300" y="1383738"/>
            <a:ext cx="6711600" cy="3596354"/>
          </a:xfrm>
          <a:prstGeom prst="rect">
            <a:avLst/>
          </a:prstGeom>
        </p:spPr>
        <p:txBody>
          <a:bodyPr spcFirstLastPara="1" wrap="square" lIns="0" tIns="0" rIns="0" bIns="91425" anchor="t" anchorCtr="0">
            <a:spAutoFit/>
          </a:bodyPr>
          <a:lstStyle/>
          <a:p>
            <a:pPr marL="0" lvl="0" indent="0">
              <a:buNone/>
            </a:pP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구조</a:t>
            </a:r>
            <a:endParaRPr lang="en-US" altLang="ko-KR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>
              <a:buFontTx/>
              <a:buChar char="-"/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train.csv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데이터 수는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747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개로 일반적인 대회보다 데이터 수가 많이 적었음</a:t>
            </a:r>
            <a:endParaRPr lang="en-US" altLang="ko-KR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>
              <a:buFontTx/>
              <a:buChar char="-"/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train.csv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completed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 데이터는 전체의 약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29.8%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class imbalance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존재</a:t>
            </a:r>
            <a:endParaRPr lang="en-US" altLang="ko-KR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전체적으로 정형 형식으로 구성되어 있음</a:t>
            </a:r>
            <a:endParaRPr lang="en-US" altLang="ko-KR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>
              <a:buNone/>
            </a:pPr>
            <a:endParaRPr lang="en-US" altLang="ko-KR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>
              <a:buNone/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</a:p>
          <a:p>
            <a:pPr marL="171450" lvl="0" indent="-171450">
              <a:buFontTx/>
              <a:buChar char="-"/>
            </a:pP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몇 개의 숫자형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(numeric) feature, 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대부분의 범주형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(categorical) feature, 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몇 개의 자유 응답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text feature</a:t>
            </a:r>
          </a:p>
          <a:p>
            <a:pPr marL="171450" lvl="0" indent="-171450">
              <a:buFontTx/>
              <a:buChar char="-"/>
            </a:pP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School1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같은 몇몇 범주형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숫자로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Encoding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된 상태</a:t>
            </a:r>
            <a:endParaRPr lang="en-US" altLang="ko-KR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어떤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경우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구분된 여러 값들이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train.csv 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칸에 포함되어 있음</a:t>
            </a:r>
            <a:endParaRPr lang="en-US" altLang="ko-KR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>
              <a:buFont typeface="Wingdings" panose="05000000000000000000" pitchFamily="2" charset="2"/>
              <a:buChar char="è"/>
            </a:pP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아마 설문조사의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다음 중 여러 개를 고르시오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해당되는 것으로 추정</a:t>
            </a:r>
            <a:endParaRPr lang="en-US" altLang="ko-KR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>
              <a:buFont typeface="Wingdings" panose="05000000000000000000" pitchFamily="2" charset="2"/>
              <a:buChar char="è"/>
            </a:pP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또한 설문조사 항목 중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기타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해당하는 게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text feature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들어간 것으로 추정됨</a:t>
            </a:r>
            <a:endParaRPr lang="en-US" altLang="ko-KR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>
              <a:buNone/>
            </a:pPr>
            <a:endParaRPr lang="en-US" altLang="ko-KR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>
              <a:buNone/>
            </a:pPr>
            <a:r>
              <a:rPr lang="ko-KR" altLang="en-US" sz="11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결측치</a:t>
            </a:r>
            <a:endParaRPr lang="en-US" altLang="ko-KR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대부분의 값이 채워져 있지만 소량의 </a:t>
            </a:r>
            <a:r>
              <a:rPr lang="ko-KR" altLang="en-US" sz="11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결측치도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존재함</a:t>
            </a:r>
            <a:endParaRPr lang="en-US" altLang="ko-KR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범주형이나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text feature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주로 관측</a:t>
            </a:r>
            <a:endParaRPr lang="en-US" altLang="ko-KR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>
              <a:buFontTx/>
              <a:buChar char="-"/>
            </a:pPr>
            <a:endParaRPr lang="en-US" altLang="ko-KR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>
              <a:buNone/>
            </a:pP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결론</a:t>
            </a:r>
            <a:endParaRPr lang="en-US" altLang="ko-KR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데이터의 수가 적은 것을 의식해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overfitting 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억제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특히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text feature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인한 </a:t>
            </a:r>
            <a:r>
              <a:rPr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overfitting</a:t>
            </a:r>
            <a:r>
              <a:rPr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억제해야 함</a:t>
            </a:r>
            <a:endParaRPr lang="en-US" altLang="ko-KR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885" name="Google Shape;1885;p124"/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1886" name="Google Shape;1886;p12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87" name="Google Shape;1887;p124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88" name="Google Shape;1888;p124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889" name="Google Shape;1889;p12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90" name="Google Shape;1890;p124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91" name="Google Shape;1891;p124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92" name="Google Shape;1892;p12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93" name="Google Shape;1893;p124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/>
            <a:r>
              <a:rPr lang="en-US" altLang="ko-KR" dirty="0"/>
              <a:t>Feb 25th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27"/>
          <p:cNvSpPr txBox="1">
            <a:spLocks noGrp="1"/>
          </p:cNvSpPr>
          <p:nvPr>
            <p:ph type="subTitle" idx="1"/>
          </p:nvPr>
        </p:nvSpPr>
        <p:spPr>
          <a:xfrm>
            <a:off x="6780653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1939" name="Google Shape;1939;p127"/>
          <p:cNvSpPr txBox="1">
            <a:spLocks noGrp="1"/>
          </p:cNvSpPr>
          <p:nvPr>
            <p:ph type="subTitle" idx="2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</a:t>
            </a:r>
            <a:endParaRPr/>
          </a:p>
        </p:txBody>
      </p:sp>
      <p:sp>
        <p:nvSpPr>
          <p:cNvPr id="1940" name="Google Shape;1940;p127"/>
          <p:cNvSpPr txBox="1">
            <a:spLocks noGrp="1"/>
          </p:cNvSpPr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1: Catboost (1/4)</a:t>
            </a:r>
            <a:endParaRPr dirty="0"/>
          </a:p>
        </p:txBody>
      </p:sp>
      <p:sp>
        <p:nvSpPr>
          <p:cNvPr id="1941" name="Google Shape;1941;p127"/>
          <p:cNvSpPr txBox="1">
            <a:spLocks noGrp="1"/>
          </p:cNvSpPr>
          <p:nvPr>
            <p:ph type="subTitle" idx="18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Autofit/>
          </a:bodyPr>
          <a:lstStyle/>
          <a:p>
            <a:pPr marL="0" lvl="0" indent="0"/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데이콘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 BDA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회 학습자 수료 예측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경진대회</a:t>
            </a:r>
          </a:p>
        </p:txBody>
      </p:sp>
      <p:sp>
        <p:nvSpPr>
          <p:cNvPr id="1942" name="Google Shape;1942;p127"/>
          <p:cNvSpPr txBox="1">
            <a:spLocks noGrp="1"/>
          </p:cNvSpPr>
          <p:nvPr>
            <p:ph type="body" idx="4"/>
          </p:nvPr>
        </p:nvSpPr>
        <p:spPr>
          <a:xfrm>
            <a:off x="1262475" y="1593975"/>
            <a:ext cx="7143900" cy="2428342"/>
          </a:xfrm>
          <a:prstGeom prst="rect">
            <a:avLst/>
          </a:prstGeom>
        </p:spPr>
        <p:txBody>
          <a:bodyPr spcFirstLastPara="1" wrap="square" lIns="0" tIns="0" rIns="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목적: text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형식으로 들어온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column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들의 의미를 이해하고 수료 예측에 반영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공통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컴퓨터 전공 여부를 </a:t>
            </a:r>
            <a:r>
              <a:rPr lang="en-US" altLang="ko-KR" dirty="0" err="1"/>
              <a:t>keyword_regex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정해진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substring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포함되었는지를 통해 판별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detect_text_cols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함수와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train.csv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사용해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string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형식 데이터 중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자유응답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text column”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분리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또한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EDA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 자유응답 형식이나 여러 </a:t>
            </a:r>
            <a:r>
              <a:rPr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고유값을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가지는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column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들을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text column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들로 명시적으로 지정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943" name="Google Shape;1943;p127"/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1944" name="Google Shape;1944;p12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45" name="Google Shape;1945;p127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46" name="Google Shape;1946;p127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947" name="Google Shape;1947;p12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8" name="Google Shape;1948;p127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9" name="Google Shape;1949;p127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0" name="Google Shape;1950;p12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1" name="Google Shape;1951;p127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/>
            <a:r>
              <a:rPr lang="en-US" altLang="ko-KR" dirty="0"/>
              <a:t>Feb 25th</a:t>
            </a:r>
          </a:p>
        </p:txBody>
      </p:sp>
      <p:pic>
        <p:nvPicPr>
          <p:cNvPr id="3" name="그림 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A8FDDD9-68BB-E142-1DEE-01C53E82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661" y="3761197"/>
            <a:ext cx="3489277" cy="1282278"/>
          </a:xfrm>
          <a:prstGeom prst="rect">
            <a:avLst/>
          </a:prstGeom>
        </p:spPr>
      </p:pic>
      <p:pic>
        <p:nvPicPr>
          <p:cNvPr id="5" name="그림 4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7C5555-C316-D47A-E10A-32F29124B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070" y="3477952"/>
            <a:ext cx="2555129" cy="16196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0E024E-7ED6-CC2F-4427-0D36EC969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750" y="2452245"/>
            <a:ext cx="2745979" cy="2951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7">
          <a:extLst>
            <a:ext uri="{FF2B5EF4-FFF2-40B4-BE49-F238E27FC236}">
              <a16:creationId xmlns:a16="http://schemas.microsoft.com/office/drawing/2014/main" id="{E4636134-2F75-49A4-88AC-88843B054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27">
            <a:extLst>
              <a:ext uri="{FF2B5EF4-FFF2-40B4-BE49-F238E27FC236}">
                <a16:creationId xmlns:a16="http://schemas.microsoft.com/office/drawing/2014/main" id="{4C0B125C-2E14-1A83-818A-847B3F7AF9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0653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1939" name="Google Shape;1939;p127">
            <a:extLst>
              <a:ext uri="{FF2B5EF4-FFF2-40B4-BE49-F238E27FC236}">
                <a16:creationId xmlns:a16="http://schemas.microsoft.com/office/drawing/2014/main" id="{BE3CF217-4D6D-47EF-57A2-49EA3F0A9E9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</a:t>
            </a:r>
            <a:endParaRPr/>
          </a:p>
        </p:txBody>
      </p:sp>
      <p:sp>
        <p:nvSpPr>
          <p:cNvPr id="1940" name="Google Shape;1940;p127">
            <a:extLst>
              <a:ext uri="{FF2B5EF4-FFF2-40B4-BE49-F238E27FC236}">
                <a16:creationId xmlns:a16="http://schemas.microsoft.com/office/drawing/2014/main" id="{B1998B80-C010-9208-E600-4F9028DB26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1: Catboost (2/4)</a:t>
            </a:r>
            <a:endParaRPr dirty="0"/>
          </a:p>
        </p:txBody>
      </p:sp>
      <p:sp>
        <p:nvSpPr>
          <p:cNvPr id="1941" name="Google Shape;1941;p127">
            <a:extLst>
              <a:ext uri="{FF2B5EF4-FFF2-40B4-BE49-F238E27FC236}">
                <a16:creationId xmlns:a16="http://schemas.microsoft.com/office/drawing/2014/main" id="{DB9F96FE-B5C4-EA24-1885-2D074DBCA4F3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Autofit/>
          </a:bodyPr>
          <a:lstStyle/>
          <a:p>
            <a:pPr marL="0" lvl="0" indent="0"/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데이콘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 BDA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회 학습자 수료 예측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경진대회</a:t>
            </a:r>
          </a:p>
        </p:txBody>
      </p:sp>
      <p:sp>
        <p:nvSpPr>
          <p:cNvPr id="1942" name="Google Shape;1942;p127">
            <a:extLst>
              <a:ext uri="{FF2B5EF4-FFF2-40B4-BE49-F238E27FC236}">
                <a16:creationId xmlns:a16="http://schemas.microsoft.com/office/drawing/2014/main" id="{4DD349B7-A210-E360-0C96-4BC0694F7853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262475" y="1593975"/>
            <a:ext cx="7143900" cy="2853074"/>
          </a:xfrm>
          <a:prstGeom prst="rect">
            <a:avLst/>
          </a:prstGeom>
        </p:spPr>
        <p:txBody>
          <a:bodyPr spcFirstLastPara="1" wrap="square" lIns="0" tIns="0" rIns="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위에서 지정한 </a:t>
            </a:r>
            <a:r>
              <a:rPr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text_column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들과 </a:t>
            </a:r>
            <a:r>
              <a:rPr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categorical_column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그리고 </a:t>
            </a:r>
            <a:r>
              <a:rPr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numerical_column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들을 분리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숫자로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encoding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되어 있지만 범주형 성격이 강한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column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들은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string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형 변환을 통해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categorical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명시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또한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train.csv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 결측 값 비율이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70%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넘길 경우 그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column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drop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하여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noise overfitting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방지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Numerical column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원래 값이 결측 값인지를 나타내는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__</a:t>
            </a:r>
            <a:r>
              <a:rPr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isna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파생 변수 생성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결측 값 보간 기준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Categorical, Text: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각각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“MISSING”, “”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결측 값 대체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Numerical: Train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데이터의 중앙값으로 보간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(Test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통계량 사용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X)</a:t>
            </a:r>
          </a:p>
        </p:txBody>
      </p:sp>
      <p:grpSp>
        <p:nvGrpSpPr>
          <p:cNvPr id="1943" name="Google Shape;1943;p127">
            <a:extLst>
              <a:ext uri="{FF2B5EF4-FFF2-40B4-BE49-F238E27FC236}">
                <a16:creationId xmlns:a16="http://schemas.microsoft.com/office/drawing/2014/main" id="{9B816F9F-ED77-224F-B453-648A4626555A}"/>
              </a:ext>
            </a:extLst>
          </p:cNvPr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1944" name="Google Shape;1944;p127">
              <a:extLst>
                <a:ext uri="{FF2B5EF4-FFF2-40B4-BE49-F238E27FC236}">
                  <a16:creationId xmlns:a16="http://schemas.microsoft.com/office/drawing/2014/main" id="{3F06F9BB-F264-B64D-F72D-DD79B82975DF}"/>
                </a:ext>
              </a:extLst>
            </p:cNvPr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45" name="Google Shape;1945;p127">
              <a:extLst>
                <a:ext uri="{FF2B5EF4-FFF2-40B4-BE49-F238E27FC236}">
                  <a16:creationId xmlns:a16="http://schemas.microsoft.com/office/drawing/2014/main" id="{571B8B00-F336-5B48-F291-DADD3E610264}"/>
                </a:ext>
              </a:extLst>
            </p:cNvPr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46" name="Google Shape;1946;p127">
              <a:extLst>
                <a:ext uri="{FF2B5EF4-FFF2-40B4-BE49-F238E27FC236}">
                  <a16:creationId xmlns:a16="http://schemas.microsoft.com/office/drawing/2014/main" id="{25561AE0-A102-EF8E-0B46-E8CABD7D039D}"/>
                </a:ext>
              </a:extLst>
            </p:cNvPr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947" name="Google Shape;1947;p127">
            <a:extLst>
              <a:ext uri="{FF2B5EF4-FFF2-40B4-BE49-F238E27FC236}">
                <a16:creationId xmlns:a16="http://schemas.microsoft.com/office/drawing/2014/main" id="{89D32502-4939-65D6-C3A0-749CDAAC35CE}"/>
              </a:ext>
            </a:extLst>
          </p:cNvPr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8" name="Google Shape;1948;p127">
            <a:extLst>
              <a:ext uri="{FF2B5EF4-FFF2-40B4-BE49-F238E27FC236}">
                <a16:creationId xmlns:a16="http://schemas.microsoft.com/office/drawing/2014/main" id="{38536D25-BE85-6501-CBB9-5BD51B3B00D7}"/>
              </a:ext>
            </a:extLst>
          </p:cNvPr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9" name="Google Shape;1949;p127">
            <a:extLst>
              <a:ext uri="{FF2B5EF4-FFF2-40B4-BE49-F238E27FC236}">
                <a16:creationId xmlns:a16="http://schemas.microsoft.com/office/drawing/2014/main" id="{9B7DCDB4-2E25-4E67-C1CF-38A8EA40F1A9}"/>
              </a:ext>
            </a:extLst>
          </p:cNvPr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0" name="Google Shape;1950;p127">
            <a:extLst>
              <a:ext uri="{FF2B5EF4-FFF2-40B4-BE49-F238E27FC236}">
                <a16:creationId xmlns:a16="http://schemas.microsoft.com/office/drawing/2014/main" id="{CCC9AA89-10F7-154E-0C90-24D8310195AF}"/>
              </a:ext>
            </a:extLst>
          </p:cNvPr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1" name="Google Shape;1951;p127">
            <a:extLst>
              <a:ext uri="{FF2B5EF4-FFF2-40B4-BE49-F238E27FC236}">
                <a16:creationId xmlns:a16="http://schemas.microsoft.com/office/drawing/2014/main" id="{2318EB82-A1A6-DADF-14BF-2662C724D68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/>
            <a:r>
              <a:rPr lang="en-US" altLang="ko-KR" dirty="0"/>
              <a:t>Feb 25th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2833FA-69A2-CE0C-2885-B506D1F5B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80" y="2482790"/>
            <a:ext cx="4473852" cy="237076"/>
          </a:xfrm>
          <a:prstGeom prst="rect">
            <a:avLst/>
          </a:prstGeom>
        </p:spPr>
      </p:pic>
      <p:pic>
        <p:nvPicPr>
          <p:cNvPr id="7" name="그림 6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0FE306-E6DC-C607-E44D-CBE63B8AB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700" y="3492245"/>
            <a:ext cx="2462187" cy="157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4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7">
          <a:extLst>
            <a:ext uri="{FF2B5EF4-FFF2-40B4-BE49-F238E27FC236}">
              <a16:creationId xmlns:a16="http://schemas.microsoft.com/office/drawing/2014/main" id="{3B175461-1DA0-920E-C634-72E714597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27">
            <a:extLst>
              <a:ext uri="{FF2B5EF4-FFF2-40B4-BE49-F238E27FC236}">
                <a16:creationId xmlns:a16="http://schemas.microsoft.com/office/drawing/2014/main" id="{2C25D0E4-6F41-B9AA-D7CB-D1F0B713CAF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0653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1939" name="Google Shape;1939;p127">
            <a:extLst>
              <a:ext uri="{FF2B5EF4-FFF2-40B4-BE49-F238E27FC236}">
                <a16:creationId xmlns:a16="http://schemas.microsoft.com/office/drawing/2014/main" id="{530B19B4-790F-167D-09AD-B5937F08D2B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</a:t>
            </a:r>
            <a:endParaRPr/>
          </a:p>
        </p:txBody>
      </p:sp>
      <p:sp>
        <p:nvSpPr>
          <p:cNvPr id="1940" name="Google Shape;1940;p127">
            <a:extLst>
              <a:ext uri="{FF2B5EF4-FFF2-40B4-BE49-F238E27FC236}">
                <a16:creationId xmlns:a16="http://schemas.microsoft.com/office/drawing/2014/main" id="{02A0E270-B67A-56F0-2A9D-306AB7E58F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1: Catboost (3/4)</a:t>
            </a:r>
            <a:endParaRPr dirty="0"/>
          </a:p>
        </p:txBody>
      </p:sp>
      <p:sp>
        <p:nvSpPr>
          <p:cNvPr id="1941" name="Google Shape;1941;p127">
            <a:extLst>
              <a:ext uri="{FF2B5EF4-FFF2-40B4-BE49-F238E27FC236}">
                <a16:creationId xmlns:a16="http://schemas.microsoft.com/office/drawing/2014/main" id="{1F43A1CE-360C-28AF-9FAC-6A322D52648B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Autofit/>
          </a:bodyPr>
          <a:lstStyle/>
          <a:p>
            <a:pPr marL="0" lvl="0" indent="0"/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데이콘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 BDA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회 학습자 수료 예측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경진대회</a:t>
            </a:r>
          </a:p>
        </p:txBody>
      </p:sp>
      <p:sp>
        <p:nvSpPr>
          <p:cNvPr id="1942" name="Google Shape;1942;p127">
            <a:extLst>
              <a:ext uri="{FF2B5EF4-FFF2-40B4-BE49-F238E27FC236}">
                <a16:creationId xmlns:a16="http://schemas.microsoft.com/office/drawing/2014/main" id="{4839C679-B016-1F79-9E21-DA1745D2D896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262469" y="1493892"/>
            <a:ext cx="7143900" cy="2428342"/>
          </a:xfrm>
          <a:prstGeom prst="rect">
            <a:avLst/>
          </a:prstGeom>
        </p:spPr>
        <p:txBody>
          <a:bodyPr spcFirstLastPara="1" wrap="square" lIns="0" tIns="0" rIns="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마지막으로 각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index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별 독립적으로 </a:t>
            </a:r>
            <a:r>
              <a:rPr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nan_count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세서 파생 변수에 추가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또한 </a:t>
            </a:r>
            <a:r>
              <a:rPr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time_input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로그 변환해서 </a:t>
            </a:r>
            <a:r>
              <a:rPr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log_time_input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파생 변수로 추가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모델을 학습시킬 때 이 정보를 </a:t>
            </a:r>
            <a:r>
              <a:rPr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Catboost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분류기에 넘겨서 범주형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텍스트형 자료를 처리하도록 함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943" name="Google Shape;1943;p127">
            <a:extLst>
              <a:ext uri="{FF2B5EF4-FFF2-40B4-BE49-F238E27FC236}">
                <a16:creationId xmlns:a16="http://schemas.microsoft.com/office/drawing/2014/main" id="{B507081F-037B-154A-3BFC-8C6D4D11F9C6}"/>
              </a:ext>
            </a:extLst>
          </p:cNvPr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1944" name="Google Shape;1944;p127">
              <a:extLst>
                <a:ext uri="{FF2B5EF4-FFF2-40B4-BE49-F238E27FC236}">
                  <a16:creationId xmlns:a16="http://schemas.microsoft.com/office/drawing/2014/main" id="{FC00EEC8-497C-2CD8-4FC0-C34B0470B4CD}"/>
                </a:ext>
              </a:extLst>
            </p:cNvPr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45" name="Google Shape;1945;p127">
              <a:extLst>
                <a:ext uri="{FF2B5EF4-FFF2-40B4-BE49-F238E27FC236}">
                  <a16:creationId xmlns:a16="http://schemas.microsoft.com/office/drawing/2014/main" id="{EBAA06E5-3DA1-2341-FDE6-EB6DA97C3B6C}"/>
                </a:ext>
              </a:extLst>
            </p:cNvPr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46" name="Google Shape;1946;p127">
              <a:extLst>
                <a:ext uri="{FF2B5EF4-FFF2-40B4-BE49-F238E27FC236}">
                  <a16:creationId xmlns:a16="http://schemas.microsoft.com/office/drawing/2014/main" id="{723F54DD-4088-20DA-1F2B-32808234F065}"/>
                </a:ext>
              </a:extLst>
            </p:cNvPr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947" name="Google Shape;1947;p127">
            <a:extLst>
              <a:ext uri="{FF2B5EF4-FFF2-40B4-BE49-F238E27FC236}">
                <a16:creationId xmlns:a16="http://schemas.microsoft.com/office/drawing/2014/main" id="{BB3D3681-C6EA-65DD-E5AA-85FC269059AF}"/>
              </a:ext>
            </a:extLst>
          </p:cNvPr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8" name="Google Shape;1948;p127">
            <a:extLst>
              <a:ext uri="{FF2B5EF4-FFF2-40B4-BE49-F238E27FC236}">
                <a16:creationId xmlns:a16="http://schemas.microsoft.com/office/drawing/2014/main" id="{02B7E2DB-750C-7A51-0910-D6CDBD87C5F6}"/>
              </a:ext>
            </a:extLst>
          </p:cNvPr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9" name="Google Shape;1949;p127">
            <a:extLst>
              <a:ext uri="{FF2B5EF4-FFF2-40B4-BE49-F238E27FC236}">
                <a16:creationId xmlns:a16="http://schemas.microsoft.com/office/drawing/2014/main" id="{7EA06999-A89B-1B58-8500-60A6306EF42A}"/>
              </a:ext>
            </a:extLst>
          </p:cNvPr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0" name="Google Shape;1950;p127">
            <a:extLst>
              <a:ext uri="{FF2B5EF4-FFF2-40B4-BE49-F238E27FC236}">
                <a16:creationId xmlns:a16="http://schemas.microsoft.com/office/drawing/2014/main" id="{56A9F05A-4E5B-E80A-ABE1-6B466682B094}"/>
              </a:ext>
            </a:extLst>
          </p:cNvPr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1" name="Google Shape;1951;p127">
            <a:extLst>
              <a:ext uri="{FF2B5EF4-FFF2-40B4-BE49-F238E27FC236}">
                <a16:creationId xmlns:a16="http://schemas.microsoft.com/office/drawing/2014/main" id="{4BD45996-83C3-80A5-7210-790F16FB9C5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/>
            <a:r>
              <a:rPr lang="en-US" altLang="ko-KR" dirty="0"/>
              <a:t>Feb 25th</a:t>
            </a:r>
          </a:p>
        </p:txBody>
      </p:sp>
      <p:pic>
        <p:nvPicPr>
          <p:cNvPr id="3" name="그림 2" descr="스크린샷, 텍스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E84B93-EC60-61F4-110C-DF39289BE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69" y="2437342"/>
            <a:ext cx="6465927" cy="966173"/>
          </a:xfrm>
          <a:prstGeom prst="rect">
            <a:avLst/>
          </a:prstGeom>
        </p:spPr>
      </p:pic>
      <p:pic>
        <p:nvPicPr>
          <p:cNvPr id="9" name="그림 8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228851-E01F-57DD-706D-CF35A3F83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69" y="3910235"/>
            <a:ext cx="5521011" cy="9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69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129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1975" name="Google Shape;1975;p129"/>
          <p:cNvSpPr txBox="1">
            <a:spLocks noGrp="1"/>
          </p:cNvSpPr>
          <p:nvPr>
            <p:ph type="subTitle" idx="2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</a:t>
            </a:r>
            <a:endParaRPr/>
          </a:p>
        </p:txBody>
      </p:sp>
      <p:sp>
        <p:nvSpPr>
          <p:cNvPr id="1976" name="Google Shape;1976;p129"/>
          <p:cNvSpPr txBox="1">
            <a:spLocks noGrp="1"/>
          </p:cNvSpPr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lvl="0"/>
            <a:r>
              <a:rPr lang="en" altLang="ko-KR" dirty="0"/>
              <a:t>Model 1: Catboost (4/4)</a:t>
            </a:r>
            <a:endParaRPr dirty="0"/>
          </a:p>
        </p:txBody>
      </p:sp>
      <p:sp>
        <p:nvSpPr>
          <p:cNvPr id="1977" name="Google Shape;1977;p129"/>
          <p:cNvSpPr txBox="1">
            <a:spLocks noGrp="1"/>
          </p:cNvSpPr>
          <p:nvPr>
            <p:ph type="subTitle" idx="18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Autofit/>
          </a:bodyPr>
          <a:lstStyle/>
          <a:p>
            <a:pPr marL="0" lvl="0" indent="0"/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데이콘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 BDA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회 학습자 수료 예측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경진대회</a:t>
            </a:r>
          </a:p>
        </p:txBody>
      </p:sp>
      <p:sp>
        <p:nvSpPr>
          <p:cNvPr id="1978" name="Google Shape;1978;p129"/>
          <p:cNvSpPr txBox="1">
            <a:spLocks noGrp="1"/>
          </p:cNvSpPr>
          <p:nvPr>
            <p:ph type="body" idx="4"/>
          </p:nvPr>
        </p:nvSpPr>
        <p:spPr>
          <a:xfrm>
            <a:off x="1296669" y="1357863"/>
            <a:ext cx="7360561" cy="3785637"/>
          </a:xfrm>
          <a:prstGeom prst="rect">
            <a:avLst/>
          </a:prstGeom>
        </p:spPr>
        <p:txBody>
          <a:bodyPr spcFirstLastPara="1" wrap="square" lIns="0" tIns="0" rIns="0" bIns="91425" anchor="t" anchorCtr="0">
            <a:spAutoFit/>
          </a:bodyPr>
          <a:lstStyle/>
          <a:p>
            <a:pPr marL="0" lvl="0" indent="0">
              <a:lnSpc>
                <a:spcPct val="200000"/>
              </a:lnSpc>
              <a:buNone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학습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school_id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Stratified Group 5Fold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사용해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Fold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r>
              <a:rPr 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Optuna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사용해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Hyperparameters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탐색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단일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seed &amp; 5 fold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oof validation </a:t>
            </a:r>
            <a:r>
              <a:rPr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logloss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minimize</a:t>
            </a:r>
            <a:endParaRPr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찾은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params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5 seed ensemble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수행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(5 seed * 5 fold) </a:t>
            </a: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Seed ensemble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방법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seed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대한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oof validation, test inference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결과를 독립적으로 평균을 구함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itchFamily="2" charset="2"/>
              <a:buChar char="§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마지막으로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oof validation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F1 score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극대화하는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 threshold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예측 결과를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0/1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분류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52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Test data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상위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n%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예측하는 것은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leakage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위험이 있으므로 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52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oof validation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통해 얻은 고정된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threshold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예측 수행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indent="-304800">
              <a:lnSpc>
                <a:spcPct val="200000"/>
              </a:lnSpc>
              <a:buSzPts val="1200"/>
              <a:buFont typeface="Wingdings" pitchFamily="2" charset="2"/>
              <a:buChar char="§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실제로는 </a:t>
            </a:r>
            <a:r>
              <a:rPr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Optuna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Hyperparameters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찾는 과정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(Tuning)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경우 비결정성이 심해 이전에 찾아 놓은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Hyperparameters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코드에 첨부하여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(MODE = Load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통해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실행할 수 있게 재현성을 보장함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indent="-304800">
              <a:lnSpc>
                <a:spcPct val="200000"/>
              </a:lnSpc>
              <a:buSzPts val="1200"/>
              <a:buFont typeface="Wingdings" pitchFamily="2" charset="2"/>
              <a:buChar char="§"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Device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환경에 따라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(MODE = Tune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변경하여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Tuning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부터 실행할 수 있도록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Option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제공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979" name="Google Shape;1979;p129"/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1980" name="Google Shape;1980;p12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81" name="Google Shape;1981;p129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82" name="Google Shape;1982;p129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983" name="Google Shape;1983;p12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4" name="Google Shape;1984;p129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5" name="Google Shape;1985;p129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6" name="Google Shape;1986;p12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7" name="Google Shape;1987;p129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/>
            <a:r>
              <a:rPr lang="en-US" altLang="ko-KR" dirty="0"/>
              <a:t>Feb 25th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28"/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1957" name="Google Shape;1957;p128"/>
          <p:cNvSpPr txBox="1">
            <a:spLocks noGrp="1"/>
          </p:cNvSpPr>
          <p:nvPr>
            <p:ph type="subTitle" idx="2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</a:t>
            </a:r>
            <a:endParaRPr/>
          </a:p>
        </p:txBody>
      </p:sp>
      <p:sp>
        <p:nvSpPr>
          <p:cNvPr id="1958" name="Google Shape;1958;p128"/>
          <p:cNvSpPr txBox="1">
            <a:spLocks noGrp="1"/>
          </p:cNvSpPr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2: Xgboost (1/3)</a:t>
            </a:r>
            <a:endParaRPr dirty="0"/>
          </a:p>
        </p:txBody>
      </p:sp>
      <p:sp>
        <p:nvSpPr>
          <p:cNvPr id="1959" name="Google Shape;1959;p128"/>
          <p:cNvSpPr txBox="1">
            <a:spLocks noGrp="1"/>
          </p:cNvSpPr>
          <p:nvPr>
            <p:ph type="subTitle" idx="18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Autofit/>
          </a:bodyPr>
          <a:lstStyle/>
          <a:p>
            <a:pPr marL="0" lvl="0" indent="0"/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데이콘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 BDA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회 학습자 수료 예측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경진대회</a:t>
            </a:r>
          </a:p>
        </p:txBody>
      </p:sp>
      <p:sp>
        <p:nvSpPr>
          <p:cNvPr id="1960" name="Google Shape;1960;p128"/>
          <p:cNvSpPr txBox="1">
            <a:spLocks noGrp="1"/>
          </p:cNvSpPr>
          <p:nvPr>
            <p:ph type="body" idx="4"/>
          </p:nvPr>
        </p:nvSpPr>
        <p:spPr>
          <a:xfrm>
            <a:off x="1304624" y="1484400"/>
            <a:ext cx="7179733" cy="2853074"/>
          </a:xfrm>
          <a:prstGeom prst="rect">
            <a:avLst/>
          </a:prstGeom>
        </p:spPr>
        <p:txBody>
          <a:bodyPr spcFirstLastPara="1" wrap="square" lIns="0" tIns="0" rIns="0" bIns="91425" anchor="t" anchorCtr="0">
            <a:spAutoFit/>
          </a:bodyPr>
          <a:lstStyle/>
          <a:p>
            <a:pPr marL="0" lvl="0" indent="0">
              <a:buNone/>
            </a:pPr>
            <a:r>
              <a:rPr lang="en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목적: </a:t>
            </a:r>
            <a:r>
              <a:rPr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time_input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같은 주요한 숫자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들에 주목하여 수료 예측에 반영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>
              <a:buNone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>
              <a:buNone/>
            </a:pPr>
            <a:r>
              <a:rPr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>
              <a:buFontTx/>
              <a:buChar char="-"/>
            </a:pPr>
            <a:r>
              <a:rPr lang="en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공통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컴퓨터 전공 여부를 </a:t>
            </a:r>
            <a:r>
              <a:rPr lang="en-US" altLang="ko-KR" sz="1200" dirty="0" err="1"/>
              <a:t>keyword_regex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정해진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substring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포함되었는지를 통해 판별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>
              <a:buFontTx/>
              <a:buChar char="-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자유응답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text column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경우 응답의 내용 대신 응답 길이만 파생 변수로 사용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>
              <a:buFontTx/>
              <a:buChar char="-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>
              <a:buFontTx/>
              <a:buChar char="-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>
              <a:buNone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>
              <a:buFontTx/>
              <a:buChar char="-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예외적으로 유의한 몇 자유응답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text column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경우 특정 키워드가 포함되었는지 여부로 파생 변수 생성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>
              <a:buNone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>
              <a:buNone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961" name="Google Shape;1961;p128"/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1962" name="Google Shape;1962;p12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63" name="Google Shape;1963;p128"/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64" name="Google Shape;1964;p128"/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965" name="Google Shape;1965;p12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6" name="Google Shape;1966;p128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7" name="Google Shape;1967;p128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8" name="Google Shape;1968;p12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9" name="Google Shape;1969;p128"/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/>
            <a:r>
              <a:rPr lang="en-US" altLang="ko-KR" dirty="0"/>
              <a:t>Feb 25th</a:t>
            </a:r>
          </a:p>
        </p:txBody>
      </p:sp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AC50AC-5A18-E4F9-0422-9A96A1D01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56" y="2775806"/>
            <a:ext cx="2374619" cy="596198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A8FD51-4E9F-7519-0A94-F2D49377D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656" y="3858891"/>
            <a:ext cx="5545540" cy="12366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5">
          <a:extLst>
            <a:ext uri="{FF2B5EF4-FFF2-40B4-BE49-F238E27FC236}">
              <a16:creationId xmlns:a16="http://schemas.microsoft.com/office/drawing/2014/main" id="{6EFC881C-15DE-20B7-EE49-93E65A563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28">
            <a:extLst>
              <a:ext uri="{FF2B5EF4-FFF2-40B4-BE49-F238E27FC236}">
                <a16:creationId xmlns:a16="http://schemas.microsoft.com/office/drawing/2014/main" id="{A5FDAA21-7C1C-76E4-DD6D-9E78CD578C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1957" name="Google Shape;1957;p128">
            <a:extLst>
              <a:ext uri="{FF2B5EF4-FFF2-40B4-BE49-F238E27FC236}">
                <a16:creationId xmlns:a16="http://schemas.microsoft.com/office/drawing/2014/main" id="{B54503C9-A984-897A-128C-4D6236A1E1F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</a:t>
            </a:r>
            <a:endParaRPr/>
          </a:p>
        </p:txBody>
      </p:sp>
      <p:sp>
        <p:nvSpPr>
          <p:cNvPr id="1958" name="Google Shape;1958;p128">
            <a:extLst>
              <a:ext uri="{FF2B5EF4-FFF2-40B4-BE49-F238E27FC236}">
                <a16:creationId xmlns:a16="http://schemas.microsoft.com/office/drawing/2014/main" id="{49B825F8-E0CD-5B64-FD37-9FFFF3C025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2: Xgboost (2/3)</a:t>
            </a:r>
            <a:endParaRPr dirty="0"/>
          </a:p>
        </p:txBody>
      </p:sp>
      <p:sp>
        <p:nvSpPr>
          <p:cNvPr id="1959" name="Google Shape;1959;p128">
            <a:extLst>
              <a:ext uri="{FF2B5EF4-FFF2-40B4-BE49-F238E27FC236}">
                <a16:creationId xmlns:a16="http://schemas.microsoft.com/office/drawing/2014/main" id="{4226A6CB-27DE-CD90-D078-79FEFFB76930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spcFirstLastPara="1" wrap="square" lIns="274300" tIns="91425" rIns="91425" bIns="0" anchor="ctr" anchorCtr="0">
            <a:noAutofit/>
          </a:bodyPr>
          <a:lstStyle/>
          <a:p>
            <a:pPr marL="0" lvl="0" indent="0"/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데이콘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 BDA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회 학습자 수료 예측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경진대회</a:t>
            </a:r>
          </a:p>
        </p:txBody>
      </p:sp>
      <p:sp>
        <p:nvSpPr>
          <p:cNvPr id="1960" name="Google Shape;1960;p128">
            <a:extLst>
              <a:ext uri="{FF2B5EF4-FFF2-40B4-BE49-F238E27FC236}">
                <a16:creationId xmlns:a16="http://schemas.microsoft.com/office/drawing/2014/main" id="{2BF0F0DB-98E1-6430-54D5-C938D4580A42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304624" y="1484400"/>
            <a:ext cx="7179733" cy="2640708"/>
          </a:xfrm>
          <a:prstGeom prst="rect">
            <a:avLst/>
          </a:prstGeom>
        </p:spPr>
        <p:txBody>
          <a:bodyPr spcFirstLastPara="1" wrap="square" lIns="0" tIns="0" rIns="0" bIns="91425" anchor="t" anchorCtr="0">
            <a:spAutoFit/>
          </a:bodyPr>
          <a:lstStyle/>
          <a:p>
            <a:pPr marL="0" lvl="0" indent="0">
              <a:buNone/>
            </a:pPr>
            <a:r>
              <a:rPr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범주형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경우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train.csv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고유값을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사용해 숫자로 변환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(Data leakage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방지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71450" lvl="0" indent="-171450">
              <a:buFontTx/>
              <a:buChar char="-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>
              <a:buFontTx/>
              <a:buChar char="-"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Train.csv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없던 값을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test.csv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마주한 경우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-1(Unknown)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Encoding</a:t>
            </a:r>
          </a:p>
          <a:p>
            <a:pPr marL="171450" lvl="0" indent="-171450">
              <a:buFontTx/>
              <a:buChar char="-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나머지 과정은 </a:t>
            </a:r>
            <a:r>
              <a:rPr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catboost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동일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예외적으로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school1==0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index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train.csv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이상치가 많아 따로 분류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>
              <a:buNone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>
              <a:buFontTx/>
              <a:buChar char="-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lvl="0" indent="-171450">
              <a:buFontTx/>
              <a:buChar char="-"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>
              <a:buNone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>
              <a:buNone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>
              <a:buNone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961" name="Google Shape;1961;p128">
            <a:extLst>
              <a:ext uri="{FF2B5EF4-FFF2-40B4-BE49-F238E27FC236}">
                <a16:creationId xmlns:a16="http://schemas.microsoft.com/office/drawing/2014/main" id="{8126EEC8-8742-6F14-439A-B99161D9C6BE}"/>
              </a:ext>
            </a:extLst>
          </p:cNvPr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1962" name="Google Shape;1962;p128">
              <a:extLst>
                <a:ext uri="{FF2B5EF4-FFF2-40B4-BE49-F238E27FC236}">
                  <a16:creationId xmlns:a16="http://schemas.microsoft.com/office/drawing/2014/main" id="{801897ED-171E-484C-854D-1280CD4E7C49}"/>
                </a:ext>
              </a:extLst>
            </p:cNvPr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63" name="Google Shape;1963;p128">
              <a:extLst>
                <a:ext uri="{FF2B5EF4-FFF2-40B4-BE49-F238E27FC236}">
                  <a16:creationId xmlns:a16="http://schemas.microsoft.com/office/drawing/2014/main" id="{FC2F0653-ACA2-3567-A664-5929127D131A}"/>
                </a:ext>
              </a:extLst>
            </p:cNvPr>
            <p:cNvSpPr/>
            <p:nvPr/>
          </p:nvSpPr>
          <p:spPr>
            <a:xfrm>
              <a:off x="281321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64" name="Google Shape;1964;p128">
              <a:extLst>
                <a:ext uri="{FF2B5EF4-FFF2-40B4-BE49-F238E27FC236}">
                  <a16:creationId xmlns:a16="http://schemas.microsoft.com/office/drawing/2014/main" id="{BE9BA753-4D1A-AD8D-2F04-D666479D02A5}"/>
                </a:ext>
              </a:extLst>
            </p:cNvPr>
            <p:cNvSpPr/>
            <p:nvPr/>
          </p:nvSpPr>
          <p:spPr>
            <a:xfrm flipH="1">
              <a:off x="96076" y="658254"/>
              <a:ext cx="184651" cy="165556"/>
            </a:xfrm>
            <a:custGeom>
              <a:avLst/>
              <a:gdLst/>
              <a:ahLst/>
              <a:cxnLst/>
              <a:rect l="l" t="t" r="r" b="b"/>
              <a:pathLst>
                <a:path w="7310" h="6525" extrusionOk="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965" name="Google Shape;1965;p128">
            <a:extLst>
              <a:ext uri="{FF2B5EF4-FFF2-40B4-BE49-F238E27FC236}">
                <a16:creationId xmlns:a16="http://schemas.microsoft.com/office/drawing/2014/main" id="{72A10905-EE57-C06B-A5B6-70A7A05ADEC7}"/>
              </a:ext>
            </a:extLst>
          </p:cNvPr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6" name="Google Shape;1966;p128">
            <a:extLst>
              <a:ext uri="{FF2B5EF4-FFF2-40B4-BE49-F238E27FC236}">
                <a16:creationId xmlns:a16="http://schemas.microsoft.com/office/drawing/2014/main" id="{3A471428-6BE8-2E0C-ECBD-5D319483728F}"/>
              </a:ext>
            </a:extLst>
          </p:cNvPr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7" name="Google Shape;1967;p128">
            <a:extLst>
              <a:ext uri="{FF2B5EF4-FFF2-40B4-BE49-F238E27FC236}">
                <a16:creationId xmlns:a16="http://schemas.microsoft.com/office/drawing/2014/main" id="{660FDFAB-05F4-7261-273C-DAC15A079529}"/>
              </a:ext>
            </a:extLst>
          </p:cNvPr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8" name="Google Shape;1968;p128">
            <a:extLst>
              <a:ext uri="{FF2B5EF4-FFF2-40B4-BE49-F238E27FC236}">
                <a16:creationId xmlns:a16="http://schemas.microsoft.com/office/drawing/2014/main" id="{A60CE6ED-2269-81F5-45C2-2AAE675623F2}"/>
              </a:ext>
            </a:extLst>
          </p:cNvPr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9" name="Google Shape;1969;p128">
            <a:extLst>
              <a:ext uri="{FF2B5EF4-FFF2-40B4-BE49-F238E27FC236}">
                <a16:creationId xmlns:a16="http://schemas.microsoft.com/office/drawing/2014/main" id="{D414C6A1-2917-1ECB-14DE-BA013C53E4B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rmAutofit/>
          </a:bodyPr>
          <a:lstStyle/>
          <a:p>
            <a:pPr marL="0" lvl="0" indent="0"/>
            <a:r>
              <a:rPr lang="en-US" altLang="ko-KR" dirty="0"/>
              <a:t>Feb 25th</a:t>
            </a:r>
          </a:p>
        </p:txBody>
      </p:sp>
      <p:pic>
        <p:nvPicPr>
          <p:cNvPr id="4" name="그림 3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96203E-A25F-A230-31C2-55BD7B1FE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65" y="2887623"/>
            <a:ext cx="3487721" cy="2160341"/>
          </a:xfrm>
          <a:prstGeom prst="rect">
            <a:avLst/>
          </a:prstGeom>
        </p:spPr>
      </p:pic>
      <p:pic>
        <p:nvPicPr>
          <p:cNvPr id="9" name="그림 8" descr="스크린샷, 텍스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7DE850-0546-6E21-CFA3-D5C05C65F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617" y="2887623"/>
            <a:ext cx="3580263" cy="4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85751"/>
      </p:ext>
    </p:extLst>
  </p:cSld>
  <p:clrMapOvr>
    <a:masterClrMapping/>
  </p:clrMapOvr>
</p:sld>
</file>

<file path=ppt/theme/theme1.xml><?xml version="1.0" encoding="utf-8"?>
<a:theme xmlns:a="http://schemas.openxmlformats.org/drawingml/2006/main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OARD MEETING">
  <a:themeElements>
    <a:clrScheme name="Simple Light">
      <a:dk1>
        <a:srgbClr val="E1DCD8"/>
      </a:dk1>
      <a:lt1>
        <a:srgbClr val="032C3C"/>
      </a:lt1>
      <a:dk2>
        <a:srgbClr val="381819"/>
      </a:dk2>
      <a:lt2>
        <a:srgbClr val="EAEAEA"/>
      </a:lt2>
      <a:accent1>
        <a:srgbClr val="BA351A"/>
      </a:accent1>
      <a:accent2>
        <a:srgbClr val="6B2A2D"/>
      </a:accent2>
      <a:accent3>
        <a:srgbClr val="E7D5A6"/>
      </a:accent3>
      <a:accent4>
        <a:srgbClr val="7EDA9C"/>
      </a:accent4>
      <a:accent5>
        <a:srgbClr val="90B3EC"/>
      </a:accent5>
      <a:accent6>
        <a:srgbClr val="E6C5B8"/>
      </a:accent6>
      <a:hlink>
        <a:srgbClr val="9E9E9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1377</Words>
  <Application>Microsoft Office PowerPoint</Application>
  <PresentationFormat>화면 슬라이드 쇼(16:9)</PresentationFormat>
  <Paragraphs>185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6" baseType="lpstr">
      <vt:lpstr>NanumGothic</vt:lpstr>
      <vt:lpstr>Urbanist</vt:lpstr>
      <vt:lpstr>Urbanist SemiBold</vt:lpstr>
      <vt:lpstr>Urbanist Medium</vt:lpstr>
      <vt:lpstr>Inter</vt:lpstr>
      <vt:lpstr>Gowun Batang</vt:lpstr>
      <vt:lpstr>Inter Medium</vt:lpstr>
      <vt:lpstr>Wingdings</vt:lpstr>
      <vt:lpstr>Inter Light</vt:lpstr>
      <vt:lpstr>Arial</vt:lpstr>
      <vt:lpstr>Inter SemiBold</vt:lpstr>
      <vt:lpstr>Dark Particles</vt:lpstr>
      <vt:lpstr>BOARD MEETING</vt:lpstr>
      <vt:lpstr>데이콘 x BDA 제 2회 학습자 수료 예측 AI 경진대회 </vt:lpstr>
      <vt:lpstr>Problem Definition: 각각의 학습자 정보를 입력으로 받아 수료 여부 (completed)를 예측</vt:lpstr>
      <vt:lpstr>Data Structure &amp; Key Insights (EDA)</vt:lpstr>
      <vt:lpstr>Model 1: Catboost (1/4)</vt:lpstr>
      <vt:lpstr>Model 1: Catboost (2/4)</vt:lpstr>
      <vt:lpstr>Model 1: Catboost (3/4)</vt:lpstr>
      <vt:lpstr>Model 1: Catboost (4/4)</vt:lpstr>
      <vt:lpstr>Model 2: Xgboost (1/3)</vt:lpstr>
      <vt:lpstr>Model 2: Xgboost (2/3)</vt:lpstr>
      <vt:lpstr>Model 2: Xgboost (3/3)</vt:lpstr>
      <vt:lpstr>Reproducibility (재현성)</vt:lpstr>
      <vt:lpstr>Ensemble</vt:lpstr>
      <vt:lpstr>Solutions /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서주원</dc:creator>
  <cp:lastModifiedBy>주원 서</cp:lastModifiedBy>
  <cp:revision>11</cp:revision>
  <dcterms:modified xsi:type="dcterms:W3CDTF">2026-02-25T11:02:43Z</dcterms:modified>
</cp:coreProperties>
</file>